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21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71" r:id="rId4"/>
    <p:sldMasterId id="2147483672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  <p:sldId id="271" r:id="rId22"/>
    <p:sldId id="272" r:id="rId23"/>
    <p:sldId id="273" r:id="rId24"/>
    <p:sldId id="274" r:id="rId25"/>
  </p:sldIdLst>
  <p:sldSz cy="10058400" cx="7772400"/>
  <p:notesSz cx="6858000" cy="9144000"/>
  <p:embeddedFontLst>
    <p:embeddedFont>
      <p:font typeface="Roboto Black"/>
      <p:bold r:id="rId26"/>
      <p:boldItalic r:id="rId27"/>
    </p:embeddedFont>
    <p:embeddedFont>
      <p:font typeface="Roboto"/>
      <p:regular r:id="rId28"/>
      <p:bold r:id="rId29"/>
      <p:italic r:id="rId30"/>
      <p:boldItalic r:id="rId31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3168">
          <p15:clr>
            <a:srgbClr val="A4A3A4"/>
          </p15:clr>
        </p15:guide>
        <p15:guide id="2" pos="2448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3168" orient="horz"/>
        <p:guide pos="2448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4.xml"/><Relationship Id="rId22" Type="http://schemas.openxmlformats.org/officeDocument/2006/relationships/slide" Target="slides/slide16.xml"/><Relationship Id="rId21" Type="http://schemas.openxmlformats.org/officeDocument/2006/relationships/slide" Target="slides/slide15.xml"/><Relationship Id="rId24" Type="http://schemas.openxmlformats.org/officeDocument/2006/relationships/slide" Target="slides/slide18.xml"/><Relationship Id="rId23" Type="http://schemas.openxmlformats.org/officeDocument/2006/relationships/slide" Target="slides/slide17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26" Type="http://schemas.openxmlformats.org/officeDocument/2006/relationships/font" Target="fonts/RobotoBlack-bold.fntdata"/><Relationship Id="rId25" Type="http://schemas.openxmlformats.org/officeDocument/2006/relationships/slide" Target="slides/slide19.xml"/><Relationship Id="rId28" Type="http://schemas.openxmlformats.org/officeDocument/2006/relationships/font" Target="fonts/Roboto-regular.fntdata"/><Relationship Id="rId27" Type="http://schemas.openxmlformats.org/officeDocument/2006/relationships/font" Target="fonts/RobotoBlack-boldItalic.fntdata"/><Relationship Id="rId5" Type="http://schemas.openxmlformats.org/officeDocument/2006/relationships/slideMaster" Target="slideMasters/slideMaster2.xml"/><Relationship Id="rId6" Type="http://schemas.openxmlformats.org/officeDocument/2006/relationships/notesMaster" Target="notesMasters/notesMaster1.xml"/><Relationship Id="rId29" Type="http://schemas.openxmlformats.org/officeDocument/2006/relationships/font" Target="fonts/Roboto-bold.fntdata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31" Type="http://schemas.openxmlformats.org/officeDocument/2006/relationships/font" Target="fonts/Roboto-boldItalic.fntdata"/><Relationship Id="rId30" Type="http://schemas.openxmlformats.org/officeDocument/2006/relationships/font" Target="fonts/Roboto-italic.fntdata"/><Relationship Id="rId11" Type="http://schemas.openxmlformats.org/officeDocument/2006/relationships/slide" Target="slides/slide5.xml"/><Relationship Id="rId10" Type="http://schemas.openxmlformats.org/officeDocument/2006/relationships/slide" Target="slides/slide4.xml"/><Relationship Id="rId13" Type="http://schemas.openxmlformats.org/officeDocument/2006/relationships/slide" Target="slides/slide7.xml"/><Relationship Id="rId12" Type="http://schemas.openxmlformats.org/officeDocument/2006/relationships/slide" Target="slides/slide6.xml"/><Relationship Id="rId15" Type="http://schemas.openxmlformats.org/officeDocument/2006/relationships/slide" Target="slides/slide9.xml"/><Relationship Id="rId14" Type="http://schemas.openxmlformats.org/officeDocument/2006/relationships/slide" Target="slides/slide8.xml"/><Relationship Id="rId17" Type="http://schemas.openxmlformats.org/officeDocument/2006/relationships/slide" Target="slides/slide11.xml"/><Relationship Id="rId16" Type="http://schemas.openxmlformats.org/officeDocument/2006/relationships/slide" Target="slides/slide10.xml"/><Relationship Id="rId19" Type="http://schemas.openxmlformats.org/officeDocument/2006/relationships/slide" Target="slides/slide13.xml"/><Relationship Id="rId18" Type="http://schemas.openxmlformats.org/officeDocument/2006/relationships/slide" Target="slides/slide1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2104480" y="685800"/>
            <a:ext cx="26496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4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g1353c20ba41_0_272:notes"/>
          <p:cNvSpPr/>
          <p:nvPr>
            <p:ph idx="2" type="sldImg"/>
          </p:nvPr>
        </p:nvSpPr>
        <p:spPr>
          <a:xfrm>
            <a:off x="2104480" y="685800"/>
            <a:ext cx="26496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6" name="Google Shape;166;g1353c20ba41_0_27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0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Google Shape;251;g1353c20ba41_0_156:notes"/>
          <p:cNvSpPr/>
          <p:nvPr>
            <p:ph idx="2" type="sldImg"/>
          </p:nvPr>
        </p:nvSpPr>
        <p:spPr>
          <a:xfrm>
            <a:off x="2104480" y="685800"/>
            <a:ext cx="26496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2" name="Google Shape;252;g1353c20ba41_0_15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0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Google Shape;261;g1353c20ba41_0_396:notes"/>
          <p:cNvSpPr/>
          <p:nvPr>
            <p:ph idx="2" type="sldImg"/>
          </p:nvPr>
        </p:nvSpPr>
        <p:spPr>
          <a:xfrm>
            <a:off x="2104480" y="685800"/>
            <a:ext cx="26496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2" name="Google Shape;262;g1353c20ba41_0_39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0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Google Shape;271;g1353c20ba41_0_162:notes"/>
          <p:cNvSpPr/>
          <p:nvPr>
            <p:ph idx="2" type="sldImg"/>
          </p:nvPr>
        </p:nvSpPr>
        <p:spPr>
          <a:xfrm>
            <a:off x="2104480" y="685800"/>
            <a:ext cx="26496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2" name="Google Shape;272;g1353c20ba41_0_16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0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Google Shape;281;g245bdf5f3c5_0_65:notes"/>
          <p:cNvSpPr/>
          <p:nvPr>
            <p:ph idx="2" type="sldImg"/>
          </p:nvPr>
        </p:nvSpPr>
        <p:spPr>
          <a:xfrm>
            <a:off x="2104480" y="685800"/>
            <a:ext cx="26496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2" name="Google Shape;282;g245bdf5f3c5_0_6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0" name="Shape 3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" name="Google Shape;321;g245bdf5f3c5_0_38:notes"/>
          <p:cNvSpPr/>
          <p:nvPr>
            <p:ph idx="2" type="sldImg"/>
          </p:nvPr>
        </p:nvSpPr>
        <p:spPr>
          <a:xfrm>
            <a:off x="2104480" y="685800"/>
            <a:ext cx="26496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2" name="Google Shape;322;g245bdf5f3c5_0_3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6" name="Shape 3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7" name="Google Shape;347;g1353c20ba41_0_180:notes"/>
          <p:cNvSpPr/>
          <p:nvPr>
            <p:ph idx="2" type="sldImg"/>
          </p:nvPr>
        </p:nvSpPr>
        <p:spPr>
          <a:xfrm>
            <a:off x="2104480" y="685800"/>
            <a:ext cx="26496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8" name="Google Shape;348;g1353c20ba41_0_18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54" name="Shape 3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5" name="Google Shape;355;g1353c20ba41_0_174:notes"/>
          <p:cNvSpPr/>
          <p:nvPr>
            <p:ph idx="2" type="sldImg"/>
          </p:nvPr>
        </p:nvSpPr>
        <p:spPr>
          <a:xfrm>
            <a:off x="2104480" y="685800"/>
            <a:ext cx="26496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6" name="Google Shape;356;g1353c20ba41_0_17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62" name="Shape 3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3" name="Google Shape;363;g136522f4956_0_5:notes"/>
          <p:cNvSpPr/>
          <p:nvPr>
            <p:ph idx="2" type="sldImg"/>
          </p:nvPr>
        </p:nvSpPr>
        <p:spPr>
          <a:xfrm>
            <a:off x="2104480" y="685800"/>
            <a:ext cx="26496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4" name="Google Shape;364;g136522f4956_0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28" name="Shape 4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9" name="Google Shape;429;g1353c20ba41_0_263:notes"/>
          <p:cNvSpPr/>
          <p:nvPr>
            <p:ph idx="2" type="sldImg"/>
          </p:nvPr>
        </p:nvSpPr>
        <p:spPr>
          <a:xfrm>
            <a:off x="2104480" y="685800"/>
            <a:ext cx="26496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30" name="Google Shape;430;g1353c20ba41_0_26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33" name="Shape 4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4" name="Google Shape;434;g1353c20ba41_0_338:notes"/>
          <p:cNvSpPr/>
          <p:nvPr>
            <p:ph idx="2" type="sldImg"/>
          </p:nvPr>
        </p:nvSpPr>
        <p:spPr>
          <a:xfrm>
            <a:off x="2104480" y="685800"/>
            <a:ext cx="26496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35" name="Google Shape;435;g1353c20ba41_0_33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7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g223c850ad72_0_111:notes"/>
          <p:cNvSpPr/>
          <p:nvPr>
            <p:ph idx="2" type="sldImg"/>
          </p:nvPr>
        </p:nvSpPr>
        <p:spPr>
          <a:xfrm>
            <a:off x="2104480" y="685800"/>
            <a:ext cx="26496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9" name="Google Shape;179;g223c850ad72_0_1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0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g223c850ad72_0_102:notes"/>
          <p:cNvSpPr/>
          <p:nvPr>
            <p:ph idx="2" type="sldImg"/>
          </p:nvPr>
        </p:nvSpPr>
        <p:spPr>
          <a:xfrm>
            <a:off x="2104480" y="685800"/>
            <a:ext cx="26496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2" name="Google Shape;192;g223c850ad72_0_10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0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g1353c20ba41_0_135:notes"/>
          <p:cNvSpPr/>
          <p:nvPr>
            <p:ph idx="2" type="sldImg"/>
          </p:nvPr>
        </p:nvSpPr>
        <p:spPr>
          <a:xfrm>
            <a:off x="2104480" y="685800"/>
            <a:ext cx="26496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2" name="Google Shape;202;g1353c20ba41_0_13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0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g1353c20ba41_0_124:notes"/>
          <p:cNvSpPr/>
          <p:nvPr>
            <p:ph idx="2" type="sldImg"/>
          </p:nvPr>
        </p:nvSpPr>
        <p:spPr>
          <a:xfrm>
            <a:off x="2104480" y="685800"/>
            <a:ext cx="26496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2" name="Google Shape;212;g1353c20ba41_0_12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5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g1353c20ba41_0_141:notes"/>
          <p:cNvSpPr/>
          <p:nvPr>
            <p:ph idx="2" type="sldImg"/>
          </p:nvPr>
        </p:nvSpPr>
        <p:spPr>
          <a:xfrm>
            <a:off x="2104480" y="685800"/>
            <a:ext cx="26496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7" name="Google Shape;217;g1353c20ba41_0_14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4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g1353c20ba41_0_255:notes"/>
          <p:cNvSpPr/>
          <p:nvPr>
            <p:ph idx="2" type="sldImg"/>
          </p:nvPr>
        </p:nvSpPr>
        <p:spPr>
          <a:xfrm>
            <a:off x="2104480" y="685800"/>
            <a:ext cx="26496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6" name="Google Shape;226;g1353c20ba41_0_25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2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g1353c20ba41_0_148:notes"/>
          <p:cNvSpPr/>
          <p:nvPr>
            <p:ph idx="2" type="sldImg"/>
          </p:nvPr>
        </p:nvSpPr>
        <p:spPr>
          <a:xfrm>
            <a:off x="2104480" y="685800"/>
            <a:ext cx="26496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4" name="Google Shape;234;g1353c20ba41_0_14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2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g1353c20ba41_0_129:notes"/>
          <p:cNvSpPr/>
          <p:nvPr>
            <p:ph idx="2" type="sldImg"/>
          </p:nvPr>
        </p:nvSpPr>
        <p:spPr>
          <a:xfrm>
            <a:off x="2104480" y="685800"/>
            <a:ext cx="26496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4" name="Google Shape;244;g1353c20ba41_0_12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jpg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jpg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5.png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6.png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2.png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3.png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3.png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1.png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6.pn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8.png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2.png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5.png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9.png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31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4.png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0.png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2.png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3.png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7.png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g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able of Contents" type="tx">
  <p:cSld name="TITLE_AND_BODY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8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/>
          <p:nvPr>
            <p:ph idx="1" type="subTitle"/>
          </p:nvPr>
        </p:nvSpPr>
        <p:spPr>
          <a:xfrm>
            <a:off x="238075" y="654700"/>
            <a:ext cx="7315200" cy="9144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/>
        </p:txBody>
      </p:sp>
      <p:sp>
        <p:nvSpPr>
          <p:cNvPr id="10" name="Google Shape;10;p2"/>
          <p:cNvSpPr txBox="1"/>
          <p:nvPr/>
        </p:nvSpPr>
        <p:spPr>
          <a:xfrm>
            <a:off x="2522400" y="256900"/>
            <a:ext cx="2727600" cy="206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600">
                <a:latin typeface="Roboto"/>
                <a:ea typeface="Roboto"/>
                <a:cs typeface="Roboto"/>
                <a:sym typeface="Roboto"/>
              </a:rPr>
              <a:t>Table of Contents</a:t>
            </a:r>
            <a:endParaRPr b="1" sz="1600"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hird Scale Grid">
  <p:cSld name="CAPTION_ONLY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11"/>
          <p:cNvSpPr txBox="1"/>
          <p:nvPr>
            <p:ph type="title"/>
          </p:nvPr>
        </p:nvSpPr>
        <p:spPr>
          <a:xfrm>
            <a:off x="688375" y="9380417"/>
            <a:ext cx="6858000" cy="229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99" name="Google Shape;99;p11"/>
          <p:cNvSpPr txBox="1"/>
          <p:nvPr>
            <p:ph idx="1" type="subTitle"/>
          </p:nvPr>
        </p:nvSpPr>
        <p:spPr>
          <a:xfrm>
            <a:off x="688375" y="9618529"/>
            <a:ext cx="3196800" cy="229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/>
        </p:txBody>
      </p:sp>
      <p:sp>
        <p:nvSpPr>
          <p:cNvPr id="100" name="Google Shape;100;p11"/>
          <p:cNvSpPr txBox="1"/>
          <p:nvPr>
            <p:ph idx="2" type="subTitle"/>
          </p:nvPr>
        </p:nvSpPr>
        <p:spPr>
          <a:xfrm>
            <a:off x="4349575" y="9618500"/>
            <a:ext cx="2516700" cy="229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/>
        </p:txBody>
      </p:sp>
      <p:sp>
        <p:nvSpPr>
          <p:cNvPr id="101" name="Google Shape;101;p11"/>
          <p:cNvSpPr txBox="1"/>
          <p:nvPr>
            <p:ph idx="3" type="subTitle"/>
          </p:nvPr>
        </p:nvSpPr>
        <p:spPr>
          <a:xfrm>
            <a:off x="7221650" y="9618500"/>
            <a:ext cx="487500" cy="229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Full Scale Grid">
  <p:cSld name="CUSTOM_1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12"/>
          <p:cNvSpPr txBox="1"/>
          <p:nvPr>
            <p:ph type="title"/>
          </p:nvPr>
        </p:nvSpPr>
        <p:spPr>
          <a:xfrm>
            <a:off x="688375" y="9380417"/>
            <a:ext cx="6858000" cy="229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04" name="Google Shape;104;p12"/>
          <p:cNvSpPr txBox="1"/>
          <p:nvPr>
            <p:ph idx="1" type="subTitle"/>
          </p:nvPr>
        </p:nvSpPr>
        <p:spPr>
          <a:xfrm>
            <a:off x="688375" y="9618529"/>
            <a:ext cx="3196800" cy="229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/>
        </p:txBody>
      </p:sp>
      <p:sp>
        <p:nvSpPr>
          <p:cNvPr id="105" name="Google Shape;105;p12"/>
          <p:cNvSpPr txBox="1"/>
          <p:nvPr>
            <p:ph idx="2" type="subTitle"/>
          </p:nvPr>
        </p:nvSpPr>
        <p:spPr>
          <a:xfrm>
            <a:off x="4349575" y="9618500"/>
            <a:ext cx="2516700" cy="229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/>
        </p:txBody>
      </p:sp>
      <p:sp>
        <p:nvSpPr>
          <p:cNvPr id="106" name="Google Shape;106;p12"/>
          <p:cNvSpPr txBox="1"/>
          <p:nvPr>
            <p:ph idx="3" type="subTitle"/>
          </p:nvPr>
        </p:nvSpPr>
        <p:spPr>
          <a:xfrm>
            <a:off x="7221650" y="9618500"/>
            <a:ext cx="487500" cy="229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 Field" type="blank">
  <p:cSld name="BLANK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13"/>
          <p:cNvSpPr txBox="1"/>
          <p:nvPr/>
        </p:nvSpPr>
        <p:spPr>
          <a:xfrm>
            <a:off x="5950100" y="7772739"/>
            <a:ext cx="1017300" cy="497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latin typeface="Roboto"/>
                <a:ea typeface="Roboto"/>
                <a:cs typeface="Roboto"/>
                <a:sym typeface="Roboto"/>
              </a:rPr>
              <a:t>1/24th Scale</a:t>
            </a:r>
            <a:endParaRPr b="1" sz="9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09" name="Google Shape;109;p13"/>
          <p:cNvSpPr txBox="1"/>
          <p:nvPr>
            <p:ph type="title"/>
          </p:nvPr>
        </p:nvSpPr>
        <p:spPr>
          <a:xfrm>
            <a:off x="688375" y="9380417"/>
            <a:ext cx="6858000" cy="229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10" name="Google Shape;110;p13"/>
          <p:cNvSpPr txBox="1"/>
          <p:nvPr>
            <p:ph idx="1" type="subTitle"/>
          </p:nvPr>
        </p:nvSpPr>
        <p:spPr>
          <a:xfrm>
            <a:off x="688375" y="9618529"/>
            <a:ext cx="3196800" cy="229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/>
        </p:txBody>
      </p:sp>
      <p:sp>
        <p:nvSpPr>
          <p:cNvPr id="111" name="Google Shape;111;p13"/>
          <p:cNvSpPr txBox="1"/>
          <p:nvPr>
            <p:ph idx="2" type="subTitle"/>
          </p:nvPr>
        </p:nvSpPr>
        <p:spPr>
          <a:xfrm>
            <a:off x="4349575" y="9618500"/>
            <a:ext cx="2516700" cy="229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/>
        </p:txBody>
      </p:sp>
      <p:sp>
        <p:nvSpPr>
          <p:cNvPr id="112" name="Google Shape;112;p13"/>
          <p:cNvSpPr txBox="1"/>
          <p:nvPr>
            <p:ph idx="3" type="subTitle"/>
          </p:nvPr>
        </p:nvSpPr>
        <p:spPr>
          <a:xfrm>
            <a:off x="7221650" y="9618500"/>
            <a:ext cx="487500" cy="229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tarting Field">
  <p:cSld name="CUSTOM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14"/>
          <p:cNvSpPr txBox="1"/>
          <p:nvPr/>
        </p:nvSpPr>
        <p:spPr>
          <a:xfrm>
            <a:off x="5950100" y="7772739"/>
            <a:ext cx="1017300" cy="497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latin typeface="Roboto"/>
                <a:ea typeface="Roboto"/>
                <a:cs typeface="Roboto"/>
                <a:sym typeface="Roboto"/>
              </a:rPr>
              <a:t>1/24th Scale</a:t>
            </a:r>
            <a:endParaRPr b="1" sz="9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15" name="Google Shape;115;p14"/>
          <p:cNvSpPr txBox="1"/>
          <p:nvPr>
            <p:ph type="title"/>
          </p:nvPr>
        </p:nvSpPr>
        <p:spPr>
          <a:xfrm>
            <a:off x="688375" y="9380417"/>
            <a:ext cx="6858000" cy="229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16" name="Google Shape;116;p14"/>
          <p:cNvSpPr txBox="1"/>
          <p:nvPr>
            <p:ph idx="1" type="subTitle"/>
          </p:nvPr>
        </p:nvSpPr>
        <p:spPr>
          <a:xfrm>
            <a:off x="688375" y="9618529"/>
            <a:ext cx="3196800" cy="229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/>
        </p:txBody>
      </p:sp>
      <p:sp>
        <p:nvSpPr>
          <p:cNvPr id="117" name="Google Shape;117;p14"/>
          <p:cNvSpPr txBox="1"/>
          <p:nvPr>
            <p:ph idx="2" type="subTitle"/>
          </p:nvPr>
        </p:nvSpPr>
        <p:spPr>
          <a:xfrm>
            <a:off x="4349575" y="9618500"/>
            <a:ext cx="2516700" cy="229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/>
        </p:txBody>
      </p:sp>
      <p:sp>
        <p:nvSpPr>
          <p:cNvPr id="118" name="Google Shape;118;p14"/>
          <p:cNvSpPr txBox="1"/>
          <p:nvPr>
            <p:ph idx="3" type="subTitle"/>
          </p:nvPr>
        </p:nvSpPr>
        <p:spPr>
          <a:xfrm>
            <a:off x="7221650" y="9618500"/>
            <a:ext cx="487500" cy="229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able of Contents" type="tx">
  <p:cSld name="TITLE_AND_BODY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16"/>
          <p:cNvSpPr txBox="1"/>
          <p:nvPr>
            <p:ph idx="1" type="subTitle"/>
          </p:nvPr>
        </p:nvSpPr>
        <p:spPr>
          <a:xfrm>
            <a:off x="238075" y="654700"/>
            <a:ext cx="5450100" cy="9182700"/>
          </a:xfrm>
          <a:prstGeom prst="rect">
            <a:avLst/>
          </a:prstGeom>
        </p:spPr>
        <p:txBody>
          <a:bodyPr anchorCtr="0" anchor="t" bIns="0" lIns="91425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/>
        </p:txBody>
      </p:sp>
      <p:sp>
        <p:nvSpPr>
          <p:cNvPr id="124" name="Google Shape;124;p16"/>
          <p:cNvSpPr txBox="1"/>
          <p:nvPr>
            <p:ph idx="2" type="subTitle"/>
          </p:nvPr>
        </p:nvSpPr>
        <p:spPr>
          <a:xfrm>
            <a:off x="5713650" y="654700"/>
            <a:ext cx="1819500" cy="9157200"/>
          </a:xfrm>
          <a:prstGeom prst="rect">
            <a:avLst/>
          </a:prstGeom>
        </p:spPr>
        <p:txBody>
          <a:bodyPr anchorCtr="0" anchor="t" bIns="0" lIns="91425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ot Grid" type="twoColTx">
  <p:cSld name="TITLE_AND_TWO_COLUMNS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17"/>
          <p:cNvSpPr txBox="1"/>
          <p:nvPr>
            <p:ph type="title"/>
          </p:nvPr>
        </p:nvSpPr>
        <p:spPr>
          <a:xfrm>
            <a:off x="612175" y="9344165"/>
            <a:ext cx="6895500" cy="229500"/>
          </a:xfrm>
          <a:prstGeom prst="rect">
            <a:avLst/>
          </a:prstGeom>
        </p:spPr>
        <p:txBody>
          <a:bodyPr anchorCtr="0" anchor="t" bIns="0" lIns="91425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27" name="Google Shape;127;p17"/>
          <p:cNvSpPr txBox="1"/>
          <p:nvPr>
            <p:ph idx="1" type="subTitle"/>
          </p:nvPr>
        </p:nvSpPr>
        <p:spPr>
          <a:xfrm>
            <a:off x="612175" y="9582277"/>
            <a:ext cx="3196800" cy="229500"/>
          </a:xfrm>
          <a:prstGeom prst="rect">
            <a:avLst/>
          </a:prstGeom>
        </p:spPr>
        <p:txBody>
          <a:bodyPr anchorCtr="0" anchor="t" bIns="0" lIns="91425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/>
        </p:txBody>
      </p:sp>
      <p:sp>
        <p:nvSpPr>
          <p:cNvPr id="128" name="Google Shape;128;p17"/>
          <p:cNvSpPr txBox="1"/>
          <p:nvPr>
            <p:ph idx="2" type="subTitle"/>
          </p:nvPr>
        </p:nvSpPr>
        <p:spPr>
          <a:xfrm>
            <a:off x="4310750" y="9582252"/>
            <a:ext cx="3196800" cy="229500"/>
          </a:xfrm>
          <a:prstGeom prst="rect">
            <a:avLst/>
          </a:prstGeom>
        </p:spPr>
        <p:txBody>
          <a:bodyPr anchorCtr="0" anchor="t" bIns="0" lIns="91425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titleOnly">
  <p:cSld name="TITLE_ONLY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18"/>
          <p:cNvSpPr txBox="1"/>
          <p:nvPr>
            <p:ph type="title"/>
          </p:nvPr>
        </p:nvSpPr>
        <p:spPr>
          <a:xfrm>
            <a:off x="612175" y="9344165"/>
            <a:ext cx="6895500" cy="229500"/>
          </a:xfrm>
          <a:prstGeom prst="rect">
            <a:avLst/>
          </a:prstGeom>
        </p:spPr>
        <p:txBody>
          <a:bodyPr anchorCtr="0" anchor="t" bIns="0" lIns="91425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31" name="Google Shape;131;p18"/>
          <p:cNvSpPr txBox="1"/>
          <p:nvPr>
            <p:ph idx="1" type="subTitle"/>
          </p:nvPr>
        </p:nvSpPr>
        <p:spPr>
          <a:xfrm>
            <a:off x="612175" y="9582277"/>
            <a:ext cx="3196800" cy="229500"/>
          </a:xfrm>
          <a:prstGeom prst="rect">
            <a:avLst/>
          </a:prstGeom>
        </p:spPr>
        <p:txBody>
          <a:bodyPr anchorCtr="0" anchor="t" bIns="0" lIns="91425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/>
        </p:txBody>
      </p:sp>
      <p:sp>
        <p:nvSpPr>
          <p:cNvPr id="132" name="Google Shape;132;p18"/>
          <p:cNvSpPr txBox="1"/>
          <p:nvPr>
            <p:ph idx="2" type="subTitle"/>
          </p:nvPr>
        </p:nvSpPr>
        <p:spPr>
          <a:xfrm>
            <a:off x="4310750" y="9582252"/>
            <a:ext cx="3196800" cy="229500"/>
          </a:xfrm>
          <a:prstGeom prst="rect">
            <a:avLst/>
          </a:prstGeom>
        </p:spPr>
        <p:txBody>
          <a:bodyPr anchorCtr="0" anchor="t" bIns="0" lIns="91425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Lined">
  <p:cSld name="ONE_COLUMN_TEXT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19"/>
          <p:cNvSpPr txBox="1"/>
          <p:nvPr>
            <p:ph type="title"/>
          </p:nvPr>
        </p:nvSpPr>
        <p:spPr>
          <a:xfrm>
            <a:off x="612175" y="9344165"/>
            <a:ext cx="6895500" cy="229500"/>
          </a:xfrm>
          <a:prstGeom prst="rect">
            <a:avLst/>
          </a:prstGeom>
        </p:spPr>
        <p:txBody>
          <a:bodyPr anchorCtr="0" anchor="t" bIns="0" lIns="91425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35" name="Google Shape;135;p19"/>
          <p:cNvSpPr txBox="1"/>
          <p:nvPr>
            <p:ph idx="1" type="subTitle"/>
          </p:nvPr>
        </p:nvSpPr>
        <p:spPr>
          <a:xfrm>
            <a:off x="612175" y="9582277"/>
            <a:ext cx="3196800" cy="229500"/>
          </a:xfrm>
          <a:prstGeom prst="rect">
            <a:avLst/>
          </a:prstGeom>
        </p:spPr>
        <p:txBody>
          <a:bodyPr anchorCtr="0" anchor="t" bIns="0" lIns="91425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/>
        </p:txBody>
      </p:sp>
      <p:sp>
        <p:nvSpPr>
          <p:cNvPr id="136" name="Google Shape;136;p19"/>
          <p:cNvSpPr txBox="1"/>
          <p:nvPr>
            <p:ph idx="2" type="subTitle"/>
          </p:nvPr>
        </p:nvSpPr>
        <p:spPr>
          <a:xfrm>
            <a:off x="4310750" y="9582252"/>
            <a:ext cx="3196800" cy="229500"/>
          </a:xfrm>
          <a:prstGeom prst="rect">
            <a:avLst/>
          </a:prstGeom>
        </p:spPr>
        <p:txBody>
          <a:bodyPr anchorCtr="0" anchor="t" bIns="0" lIns="91425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/>
        </p:txBody>
      </p:sp>
      <p:sp>
        <p:nvSpPr>
          <p:cNvPr id="137" name="Google Shape;137;p19"/>
          <p:cNvSpPr txBox="1"/>
          <p:nvPr>
            <p:ph idx="3" type="body"/>
          </p:nvPr>
        </p:nvSpPr>
        <p:spPr>
          <a:xfrm>
            <a:off x="238075" y="476125"/>
            <a:ext cx="7320600" cy="8901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23850" lvl="0" marL="457200" rtl="0">
              <a:spcBef>
                <a:spcPts val="0"/>
              </a:spcBef>
              <a:spcAft>
                <a:spcPts val="0"/>
              </a:spcAft>
              <a:buSzPts val="1500"/>
              <a:buChar char="●"/>
              <a:defRPr/>
            </a:lvl1pPr>
            <a:lvl2pPr indent="-323850" lvl="1" marL="914400" rtl="0">
              <a:spcBef>
                <a:spcPts val="0"/>
              </a:spcBef>
              <a:spcAft>
                <a:spcPts val="0"/>
              </a:spcAft>
              <a:buSzPts val="1500"/>
              <a:buChar char="○"/>
              <a:defRPr/>
            </a:lvl2pPr>
            <a:lvl3pPr indent="-323850" lvl="2" marL="1371600" rtl="0">
              <a:spcBef>
                <a:spcPts val="0"/>
              </a:spcBef>
              <a:spcAft>
                <a:spcPts val="0"/>
              </a:spcAft>
              <a:buSzPts val="1500"/>
              <a:buChar char="■"/>
              <a:defRPr/>
            </a:lvl3pPr>
            <a:lvl4pPr indent="-323850" lvl="3" marL="1828800" rtl="0">
              <a:spcBef>
                <a:spcPts val="0"/>
              </a:spcBef>
              <a:spcAft>
                <a:spcPts val="0"/>
              </a:spcAft>
              <a:buSzPts val="1500"/>
              <a:buChar char="●"/>
              <a:defRPr/>
            </a:lvl4pPr>
            <a:lvl5pPr indent="-323850" lvl="4" marL="2286000" rtl="0">
              <a:spcBef>
                <a:spcPts val="0"/>
              </a:spcBef>
              <a:spcAft>
                <a:spcPts val="0"/>
              </a:spcAft>
              <a:buSzPts val="1500"/>
              <a:buChar char="○"/>
              <a:defRPr/>
            </a:lvl5pPr>
            <a:lvl6pPr indent="-323850" lvl="5" marL="2743200" rtl="0">
              <a:spcBef>
                <a:spcPts val="0"/>
              </a:spcBef>
              <a:spcAft>
                <a:spcPts val="0"/>
              </a:spcAft>
              <a:buSzPts val="1500"/>
              <a:buChar char="■"/>
              <a:defRPr/>
            </a:lvl6pPr>
            <a:lvl7pPr indent="-323850" lvl="6" marL="3200400" rtl="0">
              <a:spcBef>
                <a:spcPts val="0"/>
              </a:spcBef>
              <a:spcAft>
                <a:spcPts val="0"/>
              </a:spcAft>
              <a:buSzPts val="1500"/>
              <a:buChar char="●"/>
              <a:defRPr/>
            </a:lvl7pPr>
            <a:lvl8pPr indent="-323850" lvl="7" marL="3657600" rtl="0">
              <a:spcBef>
                <a:spcPts val="0"/>
              </a:spcBef>
              <a:spcAft>
                <a:spcPts val="0"/>
              </a:spcAft>
              <a:buSzPts val="1500"/>
              <a:buChar char="○"/>
              <a:defRPr/>
            </a:lvl8pPr>
            <a:lvl9pPr indent="-323850" lvl="8" marL="4114800" rtl="0">
              <a:spcBef>
                <a:spcPts val="0"/>
              </a:spcBef>
              <a:spcAft>
                <a:spcPts val="0"/>
              </a:spcAft>
              <a:buSzPts val="1500"/>
              <a:buChar char="■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Lined Calendar">
  <p:cSld name="MAIN_POINT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20"/>
          <p:cNvSpPr txBox="1"/>
          <p:nvPr>
            <p:ph type="title"/>
          </p:nvPr>
        </p:nvSpPr>
        <p:spPr>
          <a:xfrm>
            <a:off x="612175" y="9344165"/>
            <a:ext cx="6895500" cy="229500"/>
          </a:xfrm>
          <a:prstGeom prst="rect">
            <a:avLst/>
          </a:prstGeom>
        </p:spPr>
        <p:txBody>
          <a:bodyPr anchorCtr="0" anchor="t" bIns="0" lIns="91425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40" name="Google Shape;140;p20"/>
          <p:cNvSpPr txBox="1"/>
          <p:nvPr>
            <p:ph idx="1" type="subTitle"/>
          </p:nvPr>
        </p:nvSpPr>
        <p:spPr>
          <a:xfrm>
            <a:off x="612175" y="9582277"/>
            <a:ext cx="3196800" cy="229500"/>
          </a:xfrm>
          <a:prstGeom prst="rect">
            <a:avLst/>
          </a:prstGeom>
        </p:spPr>
        <p:txBody>
          <a:bodyPr anchorCtr="0" anchor="t" bIns="0" lIns="91425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/>
        </p:txBody>
      </p:sp>
      <p:sp>
        <p:nvSpPr>
          <p:cNvPr id="141" name="Google Shape;141;p20"/>
          <p:cNvSpPr txBox="1"/>
          <p:nvPr>
            <p:ph idx="2" type="subTitle"/>
          </p:nvPr>
        </p:nvSpPr>
        <p:spPr>
          <a:xfrm>
            <a:off x="4310750" y="9582252"/>
            <a:ext cx="3196800" cy="229500"/>
          </a:xfrm>
          <a:prstGeom prst="rect">
            <a:avLst/>
          </a:prstGeom>
        </p:spPr>
        <p:txBody>
          <a:bodyPr anchorCtr="0" anchor="t" bIns="0" lIns="91425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/>
        </p:txBody>
      </p:sp>
      <p:sp>
        <p:nvSpPr>
          <p:cNvPr id="142" name="Google Shape;142;p20"/>
          <p:cNvSpPr txBox="1"/>
          <p:nvPr>
            <p:ph idx="3" type="subTitle"/>
          </p:nvPr>
        </p:nvSpPr>
        <p:spPr>
          <a:xfrm>
            <a:off x="238075" y="391125"/>
            <a:ext cx="7278300" cy="1726200"/>
          </a:xfrm>
          <a:prstGeom prst="rect">
            <a:avLst/>
          </a:prstGeom>
        </p:spPr>
        <p:txBody>
          <a:bodyPr anchorCtr="0" anchor="t" bIns="91425" lIns="0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9600"/>
              <a:buNone/>
              <a:defRPr b="1" sz="9600"/>
            </a:lvl1pPr>
            <a:lvl2pPr lvl="1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/>
        </p:txBody>
      </p:sp>
      <p:sp>
        <p:nvSpPr>
          <p:cNvPr id="143" name="Google Shape;143;p20"/>
          <p:cNvSpPr txBox="1"/>
          <p:nvPr>
            <p:ph idx="4" type="subTitle"/>
          </p:nvPr>
        </p:nvSpPr>
        <p:spPr>
          <a:xfrm>
            <a:off x="697200" y="2125625"/>
            <a:ext cx="6819300" cy="6997500"/>
          </a:xfrm>
          <a:prstGeom prst="rect">
            <a:avLst/>
          </a:prstGeom>
        </p:spPr>
        <p:txBody>
          <a:bodyPr anchorCtr="0" anchor="t" bIns="0" lIns="91425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Lined Grid Quarter Inch">
  <p:cSld name="SECTION_TITLE_AND_DESCRIPTION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21"/>
          <p:cNvSpPr txBox="1"/>
          <p:nvPr>
            <p:ph type="title"/>
          </p:nvPr>
        </p:nvSpPr>
        <p:spPr>
          <a:xfrm>
            <a:off x="612175" y="9344165"/>
            <a:ext cx="6895500" cy="229500"/>
          </a:xfrm>
          <a:prstGeom prst="rect">
            <a:avLst/>
          </a:prstGeom>
        </p:spPr>
        <p:txBody>
          <a:bodyPr anchorCtr="0" anchor="t" bIns="0" lIns="91425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46" name="Google Shape;146;p21"/>
          <p:cNvSpPr txBox="1"/>
          <p:nvPr>
            <p:ph idx="1" type="subTitle"/>
          </p:nvPr>
        </p:nvSpPr>
        <p:spPr>
          <a:xfrm>
            <a:off x="612175" y="9582277"/>
            <a:ext cx="3196800" cy="229500"/>
          </a:xfrm>
          <a:prstGeom prst="rect">
            <a:avLst/>
          </a:prstGeom>
        </p:spPr>
        <p:txBody>
          <a:bodyPr anchorCtr="0" anchor="t" bIns="0" lIns="91425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/>
        </p:txBody>
      </p:sp>
      <p:sp>
        <p:nvSpPr>
          <p:cNvPr id="147" name="Google Shape;147;p21"/>
          <p:cNvSpPr txBox="1"/>
          <p:nvPr>
            <p:ph idx="2" type="subTitle"/>
          </p:nvPr>
        </p:nvSpPr>
        <p:spPr>
          <a:xfrm>
            <a:off x="4310750" y="9582252"/>
            <a:ext cx="3196800" cy="229500"/>
          </a:xfrm>
          <a:prstGeom prst="rect">
            <a:avLst/>
          </a:prstGeom>
        </p:spPr>
        <p:txBody>
          <a:bodyPr anchorCtr="0" anchor="t" bIns="0" lIns="91425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ot Grid" type="twoColTx">
  <p:cSld name="TITLE_AND_TWO_COLUMNS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3"/>
          <p:cNvSpPr txBox="1"/>
          <p:nvPr>
            <p:ph type="title"/>
          </p:nvPr>
        </p:nvSpPr>
        <p:spPr>
          <a:xfrm>
            <a:off x="688375" y="9380417"/>
            <a:ext cx="6858000" cy="229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3" name="Google Shape;13;p3"/>
          <p:cNvSpPr txBox="1"/>
          <p:nvPr>
            <p:ph idx="1" type="subTitle"/>
          </p:nvPr>
        </p:nvSpPr>
        <p:spPr>
          <a:xfrm>
            <a:off x="688375" y="9618529"/>
            <a:ext cx="3196800" cy="229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/>
        </p:txBody>
      </p:sp>
      <p:sp>
        <p:nvSpPr>
          <p:cNvPr id="14" name="Google Shape;14;p3"/>
          <p:cNvSpPr txBox="1"/>
          <p:nvPr>
            <p:ph idx="2" type="subTitle"/>
          </p:nvPr>
        </p:nvSpPr>
        <p:spPr>
          <a:xfrm>
            <a:off x="4349575" y="9618500"/>
            <a:ext cx="2516700" cy="229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/>
        </p:txBody>
      </p:sp>
      <p:sp>
        <p:nvSpPr>
          <p:cNvPr id="15" name="Google Shape;15;p3"/>
          <p:cNvSpPr txBox="1"/>
          <p:nvPr>
            <p:ph idx="3" type="subTitle"/>
          </p:nvPr>
        </p:nvSpPr>
        <p:spPr>
          <a:xfrm>
            <a:off x="7221650" y="9618500"/>
            <a:ext cx="487500" cy="229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Lined Grid Third Inch">
  <p:cSld name="CAPTION_ONLY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22"/>
          <p:cNvSpPr txBox="1"/>
          <p:nvPr>
            <p:ph type="title"/>
          </p:nvPr>
        </p:nvSpPr>
        <p:spPr>
          <a:xfrm>
            <a:off x="612175" y="9344165"/>
            <a:ext cx="6895500" cy="229500"/>
          </a:xfrm>
          <a:prstGeom prst="rect">
            <a:avLst/>
          </a:prstGeom>
        </p:spPr>
        <p:txBody>
          <a:bodyPr anchorCtr="0" anchor="t" bIns="0" lIns="91425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50" name="Google Shape;150;p22"/>
          <p:cNvSpPr txBox="1"/>
          <p:nvPr>
            <p:ph idx="1" type="subTitle"/>
          </p:nvPr>
        </p:nvSpPr>
        <p:spPr>
          <a:xfrm>
            <a:off x="612175" y="9582277"/>
            <a:ext cx="3196800" cy="229500"/>
          </a:xfrm>
          <a:prstGeom prst="rect">
            <a:avLst/>
          </a:prstGeom>
        </p:spPr>
        <p:txBody>
          <a:bodyPr anchorCtr="0" anchor="t" bIns="0" lIns="91425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/>
        </p:txBody>
      </p:sp>
      <p:sp>
        <p:nvSpPr>
          <p:cNvPr id="151" name="Google Shape;151;p22"/>
          <p:cNvSpPr txBox="1"/>
          <p:nvPr>
            <p:ph idx="2" type="subTitle"/>
          </p:nvPr>
        </p:nvSpPr>
        <p:spPr>
          <a:xfrm>
            <a:off x="4310750" y="9582252"/>
            <a:ext cx="3196800" cy="229500"/>
          </a:xfrm>
          <a:prstGeom prst="rect">
            <a:avLst/>
          </a:prstGeom>
        </p:spPr>
        <p:txBody>
          <a:bodyPr anchorCtr="0" anchor="t" bIns="0" lIns="91425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roller Map">
  <p:cSld name="BIG_NUMBER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152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23"/>
          <p:cNvSpPr txBox="1"/>
          <p:nvPr>
            <p:ph type="title"/>
          </p:nvPr>
        </p:nvSpPr>
        <p:spPr>
          <a:xfrm>
            <a:off x="612175" y="9344165"/>
            <a:ext cx="6895500" cy="229500"/>
          </a:xfrm>
          <a:prstGeom prst="rect">
            <a:avLst/>
          </a:prstGeom>
        </p:spPr>
        <p:txBody>
          <a:bodyPr anchorCtr="0" anchor="t" bIns="0" lIns="91425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54" name="Google Shape;154;p23"/>
          <p:cNvSpPr txBox="1"/>
          <p:nvPr>
            <p:ph idx="1" type="subTitle"/>
          </p:nvPr>
        </p:nvSpPr>
        <p:spPr>
          <a:xfrm>
            <a:off x="612175" y="9582277"/>
            <a:ext cx="3196800" cy="229500"/>
          </a:xfrm>
          <a:prstGeom prst="rect">
            <a:avLst/>
          </a:prstGeom>
        </p:spPr>
        <p:txBody>
          <a:bodyPr anchorCtr="0" anchor="t" bIns="0" lIns="91425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/>
        </p:txBody>
      </p:sp>
      <p:sp>
        <p:nvSpPr>
          <p:cNvPr id="155" name="Google Shape;155;p23"/>
          <p:cNvSpPr txBox="1"/>
          <p:nvPr>
            <p:ph idx="2" type="subTitle"/>
          </p:nvPr>
        </p:nvSpPr>
        <p:spPr>
          <a:xfrm>
            <a:off x="4310750" y="9582252"/>
            <a:ext cx="3196800" cy="229500"/>
          </a:xfrm>
          <a:prstGeom prst="rect">
            <a:avLst/>
          </a:prstGeom>
        </p:spPr>
        <p:txBody>
          <a:bodyPr anchorCtr="0" anchor="t" bIns="0" lIns="91425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Editable Field" type="blank">
  <p:cSld name="BLANK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156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24"/>
          <p:cNvSpPr txBox="1"/>
          <p:nvPr>
            <p:ph type="title"/>
          </p:nvPr>
        </p:nvSpPr>
        <p:spPr>
          <a:xfrm>
            <a:off x="612175" y="9344165"/>
            <a:ext cx="6895500" cy="229500"/>
          </a:xfrm>
          <a:prstGeom prst="rect">
            <a:avLst/>
          </a:prstGeom>
        </p:spPr>
        <p:txBody>
          <a:bodyPr anchorCtr="0" anchor="t" bIns="0" lIns="91425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58" name="Google Shape;158;p24"/>
          <p:cNvSpPr txBox="1"/>
          <p:nvPr>
            <p:ph idx="1" type="subTitle"/>
          </p:nvPr>
        </p:nvSpPr>
        <p:spPr>
          <a:xfrm>
            <a:off x="612175" y="9582277"/>
            <a:ext cx="3196800" cy="229500"/>
          </a:xfrm>
          <a:prstGeom prst="rect">
            <a:avLst/>
          </a:prstGeom>
        </p:spPr>
        <p:txBody>
          <a:bodyPr anchorCtr="0" anchor="t" bIns="0" lIns="91425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/>
        </p:txBody>
      </p:sp>
      <p:sp>
        <p:nvSpPr>
          <p:cNvPr id="159" name="Google Shape;159;p24"/>
          <p:cNvSpPr txBox="1"/>
          <p:nvPr>
            <p:ph idx="2" type="subTitle"/>
          </p:nvPr>
        </p:nvSpPr>
        <p:spPr>
          <a:xfrm>
            <a:off x="4310750" y="9582252"/>
            <a:ext cx="3196800" cy="229500"/>
          </a:xfrm>
          <a:prstGeom prst="rect">
            <a:avLst/>
          </a:prstGeom>
        </p:spPr>
        <p:txBody>
          <a:bodyPr anchorCtr="0" anchor="t" bIns="0" lIns="91425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Locked Field">
  <p:cSld name="CUSTOM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160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25"/>
          <p:cNvSpPr txBox="1"/>
          <p:nvPr>
            <p:ph type="title"/>
          </p:nvPr>
        </p:nvSpPr>
        <p:spPr>
          <a:xfrm>
            <a:off x="612175" y="9344165"/>
            <a:ext cx="6895500" cy="229500"/>
          </a:xfrm>
          <a:prstGeom prst="rect">
            <a:avLst/>
          </a:prstGeom>
        </p:spPr>
        <p:txBody>
          <a:bodyPr anchorCtr="0" anchor="t" bIns="0" lIns="91425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62" name="Google Shape;162;p25"/>
          <p:cNvSpPr txBox="1"/>
          <p:nvPr>
            <p:ph idx="1" type="subTitle"/>
          </p:nvPr>
        </p:nvSpPr>
        <p:spPr>
          <a:xfrm>
            <a:off x="612175" y="9582277"/>
            <a:ext cx="3196800" cy="229500"/>
          </a:xfrm>
          <a:prstGeom prst="rect">
            <a:avLst/>
          </a:prstGeom>
        </p:spPr>
        <p:txBody>
          <a:bodyPr anchorCtr="0" anchor="t" bIns="0" lIns="91425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/>
        </p:txBody>
      </p:sp>
      <p:sp>
        <p:nvSpPr>
          <p:cNvPr id="163" name="Google Shape;163;p25"/>
          <p:cNvSpPr txBox="1"/>
          <p:nvPr>
            <p:ph idx="2" type="subTitle"/>
          </p:nvPr>
        </p:nvSpPr>
        <p:spPr>
          <a:xfrm>
            <a:off x="4310750" y="9582252"/>
            <a:ext cx="3196800" cy="229500"/>
          </a:xfrm>
          <a:prstGeom prst="rect">
            <a:avLst/>
          </a:prstGeom>
        </p:spPr>
        <p:txBody>
          <a:bodyPr anchorCtr="0" anchor="t" bIns="0" lIns="91425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">
  <p:cSld name="CUSTOM_2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/>
          <p:nvPr/>
        </p:nvSpPr>
        <p:spPr>
          <a:xfrm>
            <a:off x="0" y="0"/>
            <a:ext cx="7772400" cy="10058400"/>
          </a:xfrm>
          <a:prstGeom prst="rect">
            <a:avLst/>
          </a:prstGeom>
          <a:solidFill>
            <a:srgbClr val="666666"/>
          </a:solidFill>
          <a:ln cap="flat" cmpd="sng" w="9525">
            <a:solidFill>
              <a:srgbClr val="59595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" name="Google Shape;18;p4"/>
          <p:cNvSpPr txBox="1"/>
          <p:nvPr>
            <p:ph type="title"/>
          </p:nvPr>
        </p:nvSpPr>
        <p:spPr>
          <a:xfrm>
            <a:off x="0" y="4057953"/>
            <a:ext cx="7772400" cy="19425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titleOnly">
  <p:cSld name="TITLE_ONLY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19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5"/>
          <p:cNvSpPr txBox="1"/>
          <p:nvPr>
            <p:ph type="title"/>
          </p:nvPr>
        </p:nvSpPr>
        <p:spPr>
          <a:xfrm>
            <a:off x="688375" y="9380417"/>
            <a:ext cx="6858000" cy="229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1" name="Google Shape;21;p5"/>
          <p:cNvSpPr txBox="1"/>
          <p:nvPr>
            <p:ph idx="1" type="subTitle"/>
          </p:nvPr>
        </p:nvSpPr>
        <p:spPr>
          <a:xfrm>
            <a:off x="688375" y="9618529"/>
            <a:ext cx="3196800" cy="229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2" type="subTitle"/>
          </p:nvPr>
        </p:nvSpPr>
        <p:spPr>
          <a:xfrm>
            <a:off x="4349575" y="9618500"/>
            <a:ext cx="2516700" cy="229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/>
        </p:txBody>
      </p:sp>
      <p:sp>
        <p:nvSpPr>
          <p:cNvPr id="23" name="Google Shape;23;p5"/>
          <p:cNvSpPr txBox="1"/>
          <p:nvPr>
            <p:ph idx="3" type="subTitle"/>
          </p:nvPr>
        </p:nvSpPr>
        <p:spPr>
          <a:xfrm>
            <a:off x="7221650" y="9618500"/>
            <a:ext cx="487500" cy="229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roller Map">
  <p:cSld name="CUSTOM_3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24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6"/>
          <p:cNvSpPr txBox="1"/>
          <p:nvPr>
            <p:ph idx="1" type="subTitle"/>
          </p:nvPr>
        </p:nvSpPr>
        <p:spPr>
          <a:xfrm>
            <a:off x="210025" y="1092400"/>
            <a:ext cx="1436100" cy="304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/>
        </p:txBody>
      </p:sp>
      <p:sp>
        <p:nvSpPr>
          <p:cNvPr id="26" name="Google Shape;26;p6"/>
          <p:cNvSpPr txBox="1"/>
          <p:nvPr>
            <p:ph idx="2" type="subTitle"/>
          </p:nvPr>
        </p:nvSpPr>
        <p:spPr>
          <a:xfrm>
            <a:off x="210025" y="2247250"/>
            <a:ext cx="1436100" cy="304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3" type="subTitle"/>
          </p:nvPr>
        </p:nvSpPr>
        <p:spPr>
          <a:xfrm>
            <a:off x="210025" y="3320825"/>
            <a:ext cx="1436100" cy="304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/>
        </p:txBody>
      </p:sp>
      <p:sp>
        <p:nvSpPr>
          <p:cNvPr id="28" name="Google Shape;28;p6"/>
          <p:cNvSpPr txBox="1"/>
          <p:nvPr>
            <p:ph idx="4" type="subTitle"/>
          </p:nvPr>
        </p:nvSpPr>
        <p:spPr>
          <a:xfrm>
            <a:off x="210025" y="4421500"/>
            <a:ext cx="1436100" cy="304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/>
        </p:txBody>
      </p:sp>
      <p:sp>
        <p:nvSpPr>
          <p:cNvPr id="29" name="Google Shape;29;p6"/>
          <p:cNvSpPr txBox="1"/>
          <p:nvPr>
            <p:ph idx="5" type="subTitle"/>
          </p:nvPr>
        </p:nvSpPr>
        <p:spPr>
          <a:xfrm>
            <a:off x="210025" y="5461200"/>
            <a:ext cx="1436100" cy="304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/>
        </p:txBody>
      </p:sp>
      <p:sp>
        <p:nvSpPr>
          <p:cNvPr id="30" name="Google Shape;30;p6"/>
          <p:cNvSpPr txBox="1"/>
          <p:nvPr>
            <p:ph idx="6" type="subTitle"/>
          </p:nvPr>
        </p:nvSpPr>
        <p:spPr>
          <a:xfrm>
            <a:off x="210025" y="6528000"/>
            <a:ext cx="1436100" cy="304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/>
        </p:txBody>
      </p:sp>
      <p:sp>
        <p:nvSpPr>
          <p:cNvPr id="31" name="Google Shape;31;p6"/>
          <p:cNvSpPr txBox="1"/>
          <p:nvPr>
            <p:ph idx="7" type="subTitle"/>
          </p:nvPr>
        </p:nvSpPr>
        <p:spPr>
          <a:xfrm>
            <a:off x="210025" y="7594800"/>
            <a:ext cx="1436100" cy="304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/>
        </p:txBody>
      </p:sp>
      <p:sp>
        <p:nvSpPr>
          <p:cNvPr id="32" name="Google Shape;32;p6"/>
          <p:cNvSpPr txBox="1"/>
          <p:nvPr>
            <p:ph idx="8" type="subTitle"/>
          </p:nvPr>
        </p:nvSpPr>
        <p:spPr>
          <a:xfrm>
            <a:off x="210025" y="8661600"/>
            <a:ext cx="1436100" cy="304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/>
        </p:txBody>
      </p:sp>
      <p:sp>
        <p:nvSpPr>
          <p:cNvPr id="33" name="Google Shape;33;p6"/>
          <p:cNvSpPr txBox="1"/>
          <p:nvPr>
            <p:ph idx="9" type="subTitle"/>
          </p:nvPr>
        </p:nvSpPr>
        <p:spPr>
          <a:xfrm>
            <a:off x="6096050" y="1092400"/>
            <a:ext cx="1436100" cy="304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1pPr>
            <a:lvl2pPr lvl="1" rtl="0" algn="r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rtl="0" algn="r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rtl="0" algn="r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rtl="0" algn="r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rtl="0" algn="r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rtl="0" algn="r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rtl="0" algn="r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rtl="0" algn="r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/>
        </p:txBody>
      </p:sp>
      <p:sp>
        <p:nvSpPr>
          <p:cNvPr id="34" name="Google Shape;34;p6"/>
          <p:cNvSpPr txBox="1"/>
          <p:nvPr>
            <p:ph idx="13" type="subTitle"/>
          </p:nvPr>
        </p:nvSpPr>
        <p:spPr>
          <a:xfrm>
            <a:off x="6096050" y="2247250"/>
            <a:ext cx="1436100" cy="304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1pPr>
            <a:lvl2pPr lvl="1" rtl="0" algn="r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rtl="0" algn="r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rtl="0" algn="r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rtl="0" algn="r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rtl="0" algn="r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rtl="0" algn="r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rtl="0" algn="r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rtl="0" algn="r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/>
        </p:txBody>
      </p:sp>
      <p:sp>
        <p:nvSpPr>
          <p:cNvPr id="35" name="Google Shape;35;p6"/>
          <p:cNvSpPr txBox="1"/>
          <p:nvPr>
            <p:ph idx="14" type="subTitle"/>
          </p:nvPr>
        </p:nvSpPr>
        <p:spPr>
          <a:xfrm>
            <a:off x="6096050" y="3320825"/>
            <a:ext cx="1436100" cy="304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1pPr>
            <a:lvl2pPr lvl="1" rtl="0" algn="r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rtl="0" algn="r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rtl="0" algn="r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rtl="0" algn="r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rtl="0" algn="r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rtl="0" algn="r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rtl="0" algn="r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rtl="0" algn="r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/>
        </p:txBody>
      </p:sp>
      <p:sp>
        <p:nvSpPr>
          <p:cNvPr id="36" name="Google Shape;36;p6"/>
          <p:cNvSpPr txBox="1"/>
          <p:nvPr>
            <p:ph idx="15" type="subTitle"/>
          </p:nvPr>
        </p:nvSpPr>
        <p:spPr>
          <a:xfrm>
            <a:off x="6096050" y="4421500"/>
            <a:ext cx="1436100" cy="304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1pPr>
            <a:lvl2pPr lvl="1" rtl="0" algn="r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rtl="0" algn="r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rtl="0" algn="r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rtl="0" algn="r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rtl="0" algn="r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rtl="0" algn="r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rtl="0" algn="r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rtl="0" algn="r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/>
        </p:txBody>
      </p:sp>
      <p:sp>
        <p:nvSpPr>
          <p:cNvPr id="37" name="Google Shape;37;p6"/>
          <p:cNvSpPr txBox="1"/>
          <p:nvPr>
            <p:ph idx="16" type="subTitle"/>
          </p:nvPr>
        </p:nvSpPr>
        <p:spPr>
          <a:xfrm>
            <a:off x="6096050" y="5461200"/>
            <a:ext cx="1436100" cy="304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1pPr>
            <a:lvl2pPr lvl="1" rtl="0" algn="r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rtl="0" algn="r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rtl="0" algn="r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rtl="0" algn="r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rtl="0" algn="r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rtl="0" algn="r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rtl="0" algn="r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rtl="0" algn="r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/>
        </p:txBody>
      </p:sp>
      <p:sp>
        <p:nvSpPr>
          <p:cNvPr id="38" name="Google Shape;38;p6"/>
          <p:cNvSpPr txBox="1"/>
          <p:nvPr>
            <p:ph idx="17" type="subTitle"/>
          </p:nvPr>
        </p:nvSpPr>
        <p:spPr>
          <a:xfrm>
            <a:off x="6096050" y="6528000"/>
            <a:ext cx="1436100" cy="304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1pPr>
            <a:lvl2pPr lvl="1" rtl="0" algn="r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rtl="0" algn="r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rtl="0" algn="r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rtl="0" algn="r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rtl="0" algn="r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rtl="0" algn="r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rtl="0" algn="r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rtl="0" algn="r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/>
        </p:txBody>
      </p:sp>
      <p:sp>
        <p:nvSpPr>
          <p:cNvPr id="39" name="Google Shape;39;p6"/>
          <p:cNvSpPr txBox="1"/>
          <p:nvPr>
            <p:ph idx="18" type="subTitle"/>
          </p:nvPr>
        </p:nvSpPr>
        <p:spPr>
          <a:xfrm>
            <a:off x="6096050" y="7594800"/>
            <a:ext cx="1436100" cy="304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1pPr>
            <a:lvl2pPr lvl="1" rtl="0" algn="r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rtl="0" algn="r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rtl="0" algn="r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rtl="0" algn="r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rtl="0" algn="r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rtl="0" algn="r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rtl="0" algn="r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rtl="0" algn="r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/>
        </p:txBody>
      </p:sp>
      <p:sp>
        <p:nvSpPr>
          <p:cNvPr id="40" name="Google Shape;40;p6"/>
          <p:cNvSpPr txBox="1"/>
          <p:nvPr>
            <p:ph idx="19" type="subTitle"/>
          </p:nvPr>
        </p:nvSpPr>
        <p:spPr>
          <a:xfrm>
            <a:off x="6096050" y="8661600"/>
            <a:ext cx="1436100" cy="304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1pPr>
            <a:lvl2pPr lvl="1" rtl="0" algn="r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rtl="0" algn="r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rtl="0" algn="r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rtl="0" algn="r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rtl="0" algn="r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rtl="0" algn="r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rtl="0" algn="r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rtl="0" algn="r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/>
        </p:txBody>
      </p:sp>
      <p:sp>
        <p:nvSpPr>
          <p:cNvPr id="41" name="Google Shape;41;p6"/>
          <p:cNvSpPr txBox="1"/>
          <p:nvPr>
            <p:ph type="title"/>
          </p:nvPr>
        </p:nvSpPr>
        <p:spPr>
          <a:xfrm>
            <a:off x="688375" y="9380417"/>
            <a:ext cx="6858000" cy="229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42" name="Google Shape;42;p6"/>
          <p:cNvSpPr txBox="1"/>
          <p:nvPr>
            <p:ph idx="20" type="subTitle"/>
          </p:nvPr>
        </p:nvSpPr>
        <p:spPr>
          <a:xfrm>
            <a:off x="688375" y="9618529"/>
            <a:ext cx="3196800" cy="229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/>
        </p:txBody>
      </p:sp>
      <p:sp>
        <p:nvSpPr>
          <p:cNvPr id="43" name="Google Shape;43;p6"/>
          <p:cNvSpPr txBox="1"/>
          <p:nvPr>
            <p:ph idx="21" type="subTitle"/>
          </p:nvPr>
        </p:nvSpPr>
        <p:spPr>
          <a:xfrm>
            <a:off x="4349575" y="9618500"/>
            <a:ext cx="2516700" cy="229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/>
        </p:txBody>
      </p:sp>
      <p:sp>
        <p:nvSpPr>
          <p:cNvPr id="44" name="Google Shape;44;p6"/>
          <p:cNvSpPr txBox="1"/>
          <p:nvPr>
            <p:ph idx="22" type="subTitle"/>
          </p:nvPr>
        </p:nvSpPr>
        <p:spPr>
          <a:xfrm>
            <a:off x="7221650" y="9618500"/>
            <a:ext cx="487500" cy="229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rain Map">
  <p:cSld name="CUSTOM_4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7"/>
          <p:cNvSpPr txBox="1"/>
          <p:nvPr>
            <p:ph idx="1" type="subTitle"/>
          </p:nvPr>
        </p:nvSpPr>
        <p:spPr>
          <a:xfrm>
            <a:off x="210025" y="609792"/>
            <a:ext cx="1436100" cy="304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/>
        </p:txBody>
      </p:sp>
      <p:sp>
        <p:nvSpPr>
          <p:cNvPr id="47" name="Google Shape;47;p7"/>
          <p:cNvSpPr txBox="1"/>
          <p:nvPr>
            <p:ph idx="2" type="subTitle"/>
          </p:nvPr>
        </p:nvSpPr>
        <p:spPr>
          <a:xfrm>
            <a:off x="210025" y="1073758"/>
            <a:ext cx="1436100" cy="304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/>
        </p:txBody>
      </p:sp>
      <p:sp>
        <p:nvSpPr>
          <p:cNvPr id="48" name="Google Shape;48;p7"/>
          <p:cNvSpPr txBox="1"/>
          <p:nvPr>
            <p:ph idx="3" type="subTitle"/>
          </p:nvPr>
        </p:nvSpPr>
        <p:spPr>
          <a:xfrm>
            <a:off x="210025" y="1537742"/>
            <a:ext cx="1436100" cy="304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/>
        </p:txBody>
      </p:sp>
      <p:sp>
        <p:nvSpPr>
          <p:cNvPr id="49" name="Google Shape;49;p7"/>
          <p:cNvSpPr txBox="1"/>
          <p:nvPr>
            <p:ph idx="4" type="subTitle"/>
          </p:nvPr>
        </p:nvSpPr>
        <p:spPr>
          <a:xfrm>
            <a:off x="210025" y="2001717"/>
            <a:ext cx="1436100" cy="304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/>
        </p:txBody>
      </p:sp>
      <p:sp>
        <p:nvSpPr>
          <p:cNvPr id="50" name="Google Shape;50;p7"/>
          <p:cNvSpPr txBox="1"/>
          <p:nvPr>
            <p:ph idx="5" type="subTitle"/>
          </p:nvPr>
        </p:nvSpPr>
        <p:spPr>
          <a:xfrm>
            <a:off x="210025" y="2465692"/>
            <a:ext cx="1436100" cy="304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/>
        </p:txBody>
      </p:sp>
      <p:sp>
        <p:nvSpPr>
          <p:cNvPr id="51" name="Google Shape;51;p7"/>
          <p:cNvSpPr txBox="1"/>
          <p:nvPr>
            <p:ph idx="6" type="subTitle"/>
          </p:nvPr>
        </p:nvSpPr>
        <p:spPr>
          <a:xfrm>
            <a:off x="210025" y="2929667"/>
            <a:ext cx="1436100" cy="304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/>
        </p:txBody>
      </p:sp>
      <p:sp>
        <p:nvSpPr>
          <p:cNvPr id="52" name="Google Shape;52;p7"/>
          <p:cNvSpPr txBox="1"/>
          <p:nvPr>
            <p:ph idx="7" type="subTitle"/>
          </p:nvPr>
        </p:nvSpPr>
        <p:spPr>
          <a:xfrm>
            <a:off x="210025" y="3393642"/>
            <a:ext cx="1436100" cy="304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/>
        </p:txBody>
      </p:sp>
      <p:sp>
        <p:nvSpPr>
          <p:cNvPr id="53" name="Google Shape;53;p7"/>
          <p:cNvSpPr txBox="1"/>
          <p:nvPr>
            <p:ph idx="8" type="subTitle"/>
          </p:nvPr>
        </p:nvSpPr>
        <p:spPr>
          <a:xfrm>
            <a:off x="210025" y="3857617"/>
            <a:ext cx="1436100" cy="304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/>
        </p:txBody>
      </p:sp>
      <p:sp>
        <p:nvSpPr>
          <p:cNvPr id="54" name="Google Shape;54;p7"/>
          <p:cNvSpPr txBox="1"/>
          <p:nvPr>
            <p:ph idx="9" type="subTitle"/>
          </p:nvPr>
        </p:nvSpPr>
        <p:spPr>
          <a:xfrm>
            <a:off x="210025" y="4321592"/>
            <a:ext cx="1436100" cy="304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/>
        </p:txBody>
      </p:sp>
      <p:sp>
        <p:nvSpPr>
          <p:cNvPr id="55" name="Google Shape;55;p7"/>
          <p:cNvSpPr txBox="1"/>
          <p:nvPr>
            <p:ph idx="13" type="subTitle"/>
          </p:nvPr>
        </p:nvSpPr>
        <p:spPr>
          <a:xfrm>
            <a:off x="210025" y="4785567"/>
            <a:ext cx="1436100" cy="304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/>
        </p:txBody>
      </p:sp>
      <p:sp>
        <p:nvSpPr>
          <p:cNvPr id="56" name="Google Shape;56;p7"/>
          <p:cNvSpPr txBox="1"/>
          <p:nvPr>
            <p:ph idx="14" type="subTitle"/>
          </p:nvPr>
        </p:nvSpPr>
        <p:spPr>
          <a:xfrm>
            <a:off x="210025" y="5713517"/>
            <a:ext cx="1436100" cy="304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/>
        </p:txBody>
      </p:sp>
      <p:sp>
        <p:nvSpPr>
          <p:cNvPr id="57" name="Google Shape;57;p7"/>
          <p:cNvSpPr txBox="1"/>
          <p:nvPr>
            <p:ph idx="15" type="subTitle"/>
          </p:nvPr>
        </p:nvSpPr>
        <p:spPr>
          <a:xfrm>
            <a:off x="6099450" y="596245"/>
            <a:ext cx="1436100" cy="304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1pPr>
            <a:lvl2pPr lvl="1" rtl="0" algn="r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rtl="0" algn="r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rtl="0" algn="r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rtl="0" algn="r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rtl="0" algn="r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rtl="0" algn="r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rtl="0" algn="r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rtl="0" algn="r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/>
        </p:txBody>
      </p:sp>
      <p:sp>
        <p:nvSpPr>
          <p:cNvPr id="58" name="Google Shape;58;p7"/>
          <p:cNvSpPr txBox="1"/>
          <p:nvPr>
            <p:ph idx="16" type="subTitle"/>
          </p:nvPr>
        </p:nvSpPr>
        <p:spPr>
          <a:xfrm>
            <a:off x="6099450" y="1060220"/>
            <a:ext cx="1436100" cy="304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1pPr>
            <a:lvl2pPr lvl="1" rtl="0" algn="r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rtl="0" algn="r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rtl="0" algn="r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rtl="0" algn="r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rtl="0" algn="r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rtl="0" algn="r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rtl="0" algn="r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rtl="0" algn="r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/>
        </p:txBody>
      </p:sp>
      <p:sp>
        <p:nvSpPr>
          <p:cNvPr id="59" name="Google Shape;59;p7"/>
          <p:cNvSpPr txBox="1"/>
          <p:nvPr>
            <p:ph idx="17" type="subTitle"/>
          </p:nvPr>
        </p:nvSpPr>
        <p:spPr>
          <a:xfrm>
            <a:off x="6099450" y="1524195"/>
            <a:ext cx="1436100" cy="304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1pPr>
            <a:lvl2pPr lvl="1" rtl="0" algn="r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rtl="0" algn="r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rtl="0" algn="r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rtl="0" algn="r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rtl="0" algn="r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rtl="0" algn="r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rtl="0" algn="r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rtl="0" algn="r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/>
        </p:txBody>
      </p:sp>
      <p:sp>
        <p:nvSpPr>
          <p:cNvPr id="60" name="Google Shape;60;p7"/>
          <p:cNvSpPr txBox="1"/>
          <p:nvPr>
            <p:ph idx="18" type="subTitle"/>
          </p:nvPr>
        </p:nvSpPr>
        <p:spPr>
          <a:xfrm>
            <a:off x="6099450" y="1988170"/>
            <a:ext cx="1436100" cy="304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1pPr>
            <a:lvl2pPr lvl="1" rtl="0" algn="r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rtl="0" algn="r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rtl="0" algn="r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rtl="0" algn="r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rtl="0" algn="r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rtl="0" algn="r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rtl="0" algn="r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rtl="0" algn="r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/>
        </p:txBody>
      </p:sp>
      <p:sp>
        <p:nvSpPr>
          <p:cNvPr id="61" name="Google Shape;61;p7"/>
          <p:cNvSpPr txBox="1"/>
          <p:nvPr>
            <p:ph idx="19" type="subTitle"/>
          </p:nvPr>
        </p:nvSpPr>
        <p:spPr>
          <a:xfrm>
            <a:off x="6099450" y="2452145"/>
            <a:ext cx="1436100" cy="304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1pPr>
            <a:lvl2pPr lvl="1" rtl="0" algn="r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rtl="0" algn="r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rtl="0" algn="r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rtl="0" algn="r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rtl="0" algn="r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rtl="0" algn="r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rtl="0" algn="r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rtl="0" algn="r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/>
        </p:txBody>
      </p:sp>
      <p:sp>
        <p:nvSpPr>
          <p:cNvPr id="62" name="Google Shape;62;p7"/>
          <p:cNvSpPr txBox="1"/>
          <p:nvPr>
            <p:ph idx="20" type="subTitle"/>
          </p:nvPr>
        </p:nvSpPr>
        <p:spPr>
          <a:xfrm>
            <a:off x="6099450" y="2916120"/>
            <a:ext cx="1436100" cy="304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1pPr>
            <a:lvl2pPr lvl="1" rtl="0" algn="r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rtl="0" algn="r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rtl="0" algn="r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rtl="0" algn="r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rtl="0" algn="r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rtl="0" algn="r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rtl="0" algn="r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rtl="0" algn="r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/>
        </p:txBody>
      </p:sp>
      <p:sp>
        <p:nvSpPr>
          <p:cNvPr id="63" name="Google Shape;63;p7"/>
          <p:cNvSpPr txBox="1"/>
          <p:nvPr>
            <p:ph idx="21" type="subTitle"/>
          </p:nvPr>
        </p:nvSpPr>
        <p:spPr>
          <a:xfrm>
            <a:off x="6099450" y="3380095"/>
            <a:ext cx="1436100" cy="304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1pPr>
            <a:lvl2pPr lvl="1" rtl="0" algn="r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rtl="0" algn="r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rtl="0" algn="r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rtl="0" algn="r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rtl="0" algn="r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rtl="0" algn="r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rtl="0" algn="r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rtl="0" algn="r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/>
        </p:txBody>
      </p:sp>
      <p:sp>
        <p:nvSpPr>
          <p:cNvPr id="64" name="Google Shape;64;p7"/>
          <p:cNvSpPr txBox="1"/>
          <p:nvPr>
            <p:ph idx="22" type="subTitle"/>
          </p:nvPr>
        </p:nvSpPr>
        <p:spPr>
          <a:xfrm>
            <a:off x="6099450" y="3844070"/>
            <a:ext cx="1436100" cy="304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1pPr>
            <a:lvl2pPr lvl="1" rtl="0" algn="r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rtl="0" algn="r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rtl="0" algn="r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rtl="0" algn="r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rtl="0" algn="r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rtl="0" algn="r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rtl="0" algn="r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rtl="0" algn="r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/>
        </p:txBody>
      </p:sp>
      <p:sp>
        <p:nvSpPr>
          <p:cNvPr id="65" name="Google Shape;65;p7"/>
          <p:cNvSpPr txBox="1"/>
          <p:nvPr>
            <p:ph idx="23" type="subTitle"/>
          </p:nvPr>
        </p:nvSpPr>
        <p:spPr>
          <a:xfrm>
            <a:off x="6099450" y="4308045"/>
            <a:ext cx="1436100" cy="304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1pPr>
            <a:lvl2pPr lvl="1" rtl="0" algn="r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rtl="0" algn="r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rtl="0" algn="r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rtl="0" algn="r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rtl="0" algn="r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rtl="0" algn="r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rtl="0" algn="r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rtl="0" algn="r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/>
        </p:txBody>
      </p:sp>
      <p:sp>
        <p:nvSpPr>
          <p:cNvPr id="66" name="Google Shape;66;p7"/>
          <p:cNvSpPr txBox="1"/>
          <p:nvPr>
            <p:ph idx="24" type="subTitle"/>
          </p:nvPr>
        </p:nvSpPr>
        <p:spPr>
          <a:xfrm>
            <a:off x="6099450" y="4772020"/>
            <a:ext cx="1436100" cy="304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1pPr>
            <a:lvl2pPr lvl="1" rtl="0" algn="r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rtl="0" algn="r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rtl="0" algn="r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rtl="0" algn="r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rtl="0" algn="r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rtl="0" algn="r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rtl="0" algn="r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rtl="0" algn="r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/>
        </p:txBody>
      </p:sp>
      <p:sp>
        <p:nvSpPr>
          <p:cNvPr id="67" name="Google Shape;67;p7"/>
          <p:cNvSpPr txBox="1"/>
          <p:nvPr>
            <p:ph idx="25" type="subTitle"/>
          </p:nvPr>
        </p:nvSpPr>
        <p:spPr>
          <a:xfrm>
            <a:off x="6099450" y="5686423"/>
            <a:ext cx="1436100" cy="304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1pPr>
            <a:lvl2pPr lvl="1" rtl="0" algn="r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rtl="0" algn="r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rtl="0" algn="r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rtl="0" algn="r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rtl="0" algn="r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rtl="0" algn="r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rtl="0" algn="r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rtl="0" algn="r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/>
        </p:txBody>
      </p:sp>
      <p:sp>
        <p:nvSpPr>
          <p:cNvPr id="68" name="Google Shape;68;p7"/>
          <p:cNvSpPr txBox="1"/>
          <p:nvPr>
            <p:ph idx="26" type="subTitle"/>
          </p:nvPr>
        </p:nvSpPr>
        <p:spPr>
          <a:xfrm>
            <a:off x="6099450" y="6150398"/>
            <a:ext cx="1436100" cy="304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1pPr>
            <a:lvl2pPr lvl="1" rtl="0" algn="r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rtl="0" algn="r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rtl="0" algn="r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rtl="0" algn="r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rtl="0" algn="r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rtl="0" algn="r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rtl="0" algn="r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rtl="0" algn="r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/>
        </p:txBody>
      </p:sp>
      <p:sp>
        <p:nvSpPr>
          <p:cNvPr id="69" name="Google Shape;69;p7"/>
          <p:cNvSpPr txBox="1"/>
          <p:nvPr>
            <p:ph idx="27" type="subTitle"/>
          </p:nvPr>
        </p:nvSpPr>
        <p:spPr>
          <a:xfrm>
            <a:off x="6099450" y="6614373"/>
            <a:ext cx="1436100" cy="304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1pPr>
            <a:lvl2pPr lvl="1" rtl="0" algn="r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rtl="0" algn="r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rtl="0" algn="r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rtl="0" algn="r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rtl="0" algn="r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rtl="0" algn="r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rtl="0" algn="r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rtl="0" algn="r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/>
        </p:txBody>
      </p:sp>
      <p:sp>
        <p:nvSpPr>
          <p:cNvPr id="70" name="Google Shape;70;p7"/>
          <p:cNvSpPr txBox="1"/>
          <p:nvPr>
            <p:ph idx="28" type="subTitle"/>
          </p:nvPr>
        </p:nvSpPr>
        <p:spPr>
          <a:xfrm>
            <a:off x="6099450" y="7078348"/>
            <a:ext cx="1436100" cy="304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1pPr>
            <a:lvl2pPr lvl="1" rtl="0" algn="r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rtl="0" algn="r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rtl="0" algn="r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rtl="0" algn="r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rtl="0" algn="r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rtl="0" algn="r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rtl="0" algn="r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rtl="0" algn="r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/>
        </p:txBody>
      </p:sp>
      <p:sp>
        <p:nvSpPr>
          <p:cNvPr id="71" name="Google Shape;71;p7"/>
          <p:cNvSpPr txBox="1"/>
          <p:nvPr>
            <p:ph idx="29" type="subTitle"/>
          </p:nvPr>
        </p:nvSpPr>
        <p:spPr>
          <a:xfrm>
            <a:off x="6099450" y="7542323"/>
            <a:ext cx="1436100" cy="304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1pPr>
            <a:lvl2pPr lvl="1" rtl="0" algn="r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rtl="0" algn="r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rtl="0" algn="r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rtl="0" algn="r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rtl="0" algn="r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rtl="0" algn="r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rtl="0" algn="r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rtl="0" algn="r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/>
        </p:txBody>
      </p:sp>
      <p:sp>
        <p:nvSpPr>
          <p:cNvPr id="72" name="Google Shape;72;p7"/>
          <p:cNvSpPr txBox="1"/>
          <p:nvPr>
            <p:ph idx="30" type="subTitle"/>
          </p:nvPr>
        </p:nvSpPr>
        <p:spPr>
          <a:xfrm>
            <a:off x="6099450" y="7972398"/>
            <a:ext cx="1436100" cy="304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1pPr>
            <a:lvl2pPr lvl="1" rtl="0" algn="r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rtl="0" algn="r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rtl="0" algn="r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rtl="0" algn="r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rtl="0" algn="r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rtl="0" algn="r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rtl="0" algn="r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rtl="0" algn="r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/>
        </p:txBody>
      </p:sp>
      <p:sp>
        <p:nvSpPr>
          <p:cNvPr id="73" name="Google Shape;73;p7"/>
          <p:cNvSpPr txBox="1"/>
          <p:nvPr>
            <p:ph idx="31" type="subTitle"/>
          </p:nvPr>
        </p:nvSpPr>
        <p:spPr>
          <a:xfrm>
            <a:off x="6099450" y="8436398"/>
            <a:ext cx="1436100" cy="304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1pPr>
            <a:lvl2pPr lvl="1" rtl="0" algn="r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rtl="0" algn="r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rtl="0" algn="r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rtl="0" algn="r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rtl="0" algn="r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rtl="0" algn="r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rtl="0" algn="r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rtl="0" algn="r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/>
        </p:txBody>
      </p:sp>
      <p:sp>
        <p:nvSpPr>
          <p:cNvPr id="74" name="Google Shape;74;p7"/>
          <p:cNvSpPr txBox="1"/>
          <p:nvPr>
            <p:ph idx="32" type="subTitle"/>
          </p:nvPr>
        </p:nvSpPr>
        <p:spPr>
          <a:xfrm>
            <a:off x="6099450" y="8900398"/>
            <a:ext cx="1436100" cy="304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1pPr>
            <a:lvl2pPr lvl="1" rtl="0" algn="r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rtl="0" algn="r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rtl="0" algn="r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rtl="0" algn="r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rtl="0" algn="r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rtl="0" algn="r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rtl="0" algn="r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rtl="0" algn="r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/>
        </p:txBody>
      </p:sp>
      <p:sp>
        <p:nvSpPr>
          <p:cNvPr id="75" name="Google Shape;75;p7"/>
          <p:cNvSpPr txBox="1"/>
          <p:nvPr>
            <p:ph type="title"/>
          </p:nvPr>
        </p:nvSpPr>
        <p:spPr>
          <a:xfrm>
            <a:off x="688375" y="9380417"/>
            <a:ext cx="6858000" cy="229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76" name="Google Shape;76;p7"/>
          <p:cNvSpPr txBox="1"/>
          <p:nvPr>
            <p:ph idx="33" type="subTitle"/>
          </p:nvPr>
        </p:nvSpPr>
        <p:spPr>
          <a:xfrm>
            <a:off x="688375" y="9618529"/>
            <a:ext cx="3196800" cy="229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/>
        </p:txBody>
      </p:sp>
      <p:sp>
        <p:nvSpPr>
          <p:cNvPr id="77" name="Google Shape;77;p7"/>
          <p:cNvSpPr txBox="1"/>
          <p:nvPr>
            <p:ph idx="34" type="subTitle"/>
          </p:nvPr>
        </p:nvSpPr>
        <p:spPr>
          <a:xfrm>
            <a:off x="4349575" y="9618500"/>
            <a:ext cx="2516700" cy="229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/>
        </p:txBody>
      </p:sp>
      <p:sp>
        <p:nvSpPr>
          <p:cNvPr id="78" name="Google Shape;78;p7"/>
          <p:cNvSpPr txBox="1"/>
          <p:nvPr>
            <p:ph idx="35" type="subTitle"/>
          </p:nvPr>
        </p:nvSpPr>
        <p:spPr>
          <a:xfrm>
            <a:off x="7221650" y="9618500"/>
            <a:ext cx="487500" cy="229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Lined">
  <p:cSld name="ONE_COLUMN_TEXT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8"/>
          <p:cNvSpPr txBox="1"/>
          <p:nvPr>
            <p:ph idx="1" type="body"/>
          </p:nvPr>
        </p:nvSpPr>
        <p:spPr>
          <a:xfrm>
            <a:off x="238075" y="476125"/>
            <a:ext cx="7320600" cy="8901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23850" lvl="0" marL="457200">
              <a:spcBef>
                <a:spcPts val="0"/>
              </a:spcBef>
              <a:spcAft>
                <a:spcPts val="0"/>
              </a:spcAft>
              <a:buSzPts val="1500"/>
              <a:buChar char="●"/>
              <a:defRPr/>
            </a:lvl1pPr>
            <a:lvl2pPr indent="-323850" lvl="1" marL="914400">
              <a:spcBef>
                <a:spcPts val="0"/>
              </a:spcBef>
              <a:spcAft>
                <a:spcPts val="0"/>
              </a:spcAft>
              <a:buSzPts val="1500"/>
              <a:buChar char="○"/>
              <a:defRPr/>
            </a:lvl2pPr>
            <a:lvl3pPr indent="-323850" lvl="2" marL="1371600">
              <a:spcBef>
                <a:spcPts val="0"/>
              </a:spcBef>
              <a:spcAft>
                <a:spcPts val="0"/>
              </a:spcAft>
              <a:buSzPts val="1500"/>
              <a:buChar char="■"/>
              <a:defRPr/>
            </a:lvl3pPr>
            <a:lvl4pPr indent="-323850" lvl="3" marL="1828800">
              <a:spcBef>
                <a:spcPts val="0"/>
              </a:spcBef>
              <a:spcAft>
                <a:spcPts val="0"/>
              </a:spcAft>
              <a:buSzPts val="1500"/>
              <a:buChar char="●"/>
              <a:defRPr/>
            </a:lvl4pPr>
            <a:lvl5pPr indent="-323850" lvl="4" marL="2286000">
              <a:spcBef>
                <a:spcPts val="0"/>
              </a:spcBef>
              <a:spcAft>
                <a:spcPts val="0"/>
              </a:spcAft>
              <a:buSzPts val="1500"/>
              <a:buChar char="○"/>
              <a:defRPr/>
            </a:lvl5pPr>
            <a:lvl6pPr indent="-323850" lvl="5" marL="2743200">
              <a:spcBef>
                <a:spcPts val="0"/>
              </a:spcBef>
              <a:spcAft>
                <a:spcPts val="0"/>
              </a:spcAft>
              <a:buSzPts val="1500"/>
              <a:buChar char="■"/>
              <a:defRPr/>
            </a:lvl6pPr>
            <a:lvl7pPr indent="-323850" lvl="6" marL="3200400">
              <a:spcBef>
                <a:spcPts val="0"/>
              </a:spcBef>
              <a:spcAft>
                <a:spcPts val="0"/>
              </a:spcAft>
              <a:buSzPts val="1500"/>
              <a:buChar char="●"/>
              <a:defRPr/>
            </a:lvl7pPr>
            <a:lvl8pPr indent="-323850" lvl="7" marL="3657600">
              <a:spcBef>
                <a:spcPts val="0"/>
              </a:spcBef>
              <a:spcAft>
                <a:spcPts val="0"/>
              </a:spcAft>
              <a:buSzPts val="1500"/>
              <a:buChar char="○"/>
              <a:defRPr/>
            </a:lvl8pPr>
            <a:lvl9pPr indent="-323850" lvl="8" marL="4114800">
              <a:spcBef>
                <a:spcPts val="0"/>
              </a:spcBef>
              <a:spcAft>
                <a:spcPts val="0"/>
              </a:spcAft>
              <a:buSzPts val="1500"/>
              <a:buChar char="■"/>
              <a:defRPr/>
            </a:lvl9pPr>
          </a:lstStyle>
          <a:p/>
        </p:txBody>
      </p:sp>
      <p:sp>
        <p:nvSpPr>
          <p:cNvPr id="81" name="Google Shape;81;p8"/>
          <p:cNvSpPr txBox="1"/>
          <p:nvPr>
            <p:ph type="title"/>
          </p:nvPr>
        </p:nvSpPr>
        <p:spPr>
          <a:xfrm>
            <a:off x="688375" y="9380417"/>
            <a:ext cx="6858000" cy="229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82" name="Google Shape;82;p8"/>
          <p:cNvSpPr txBox="1"/>
          <p:nvPr>
            <p:ph idx="2" type="subTitle"/>
          </p:nvPr>
        </p:nvSpPr>
        <p:spPr>
          <a:xfrm>
            <a:off x="688375" y="9618529"/>
            <a:ext cx="3196800" cy="229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/>
        </p:txBody>
      </p:sp>
      <p:sp>
        <p:nvSpPr>
          <p:cNvPr id="83" name="Google Shape;83;p8"/>
          <p:cNvSpPr txBox="1"/>
          <p:nvPr>
            <p:ph idx="3" type="subTitle"/>
          </p:nvPr>
        </p:nvSpPr>
        <p:spPr>
          <a:xfrm>
            <a:off x="4349575" y="9618500"/>
            <a:ext cx="2516700" cy="229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/>
        </p:txBody>
      </p:sp>
      <p:sp>
        <p:nvSpPr>
          <p:cNvPr id="84" name="Google Shape;84;p8"/>
          <p:cNvSpPr txBox="1"/>
          <p:nvPr>
            <p:ph idx="4" type="subTitle"/>
          </p:nvPr>
        </p:nvSpPr>
        <p:spPr>
          <a:xfrm>
            <a:off x="7221650" y="9618500"/>
            <a:ext cx="487500" cy="229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Lined Calendar">
  <p:cSld name="MAIN_POINT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9"/>
          <p:cNvSpPr txBox="1"/>
          <p:nvPr>
            <p:ph idx="1" type="subTitle"/>
          </p:nvPr>
        </p:nvSpPr>
        <p:spPr>
          <a:xfrm>
            <a:off x="228600" y="639800"/>
            <a:ext cx="7315200" cy="1410000"/>
          </a:xfrm>
          <a:prstGeom prst="rect">
            <a:avLst/>
          </a:prstGeom>
        </p:spPr>
        <p:txBody>
          <a:bodyPr anchorCtr="0" anchor="t" bIns="0" lIns="0" spcFirstLastPara="1" rIns="0" wrap="square" tIns="36575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7200"/>
              <a:buNone/>
              <a:defRPr b="1" sz="7200"/>
            </a:lvl1pPr>
            <a:lvl2pPr lvl="1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/>
        </p:txBody>
      </p:sp>
      <p:sp>
        <p:nvSpPr>
          <p:cNvPr id="87" name="Google Shape;87;p9"/>
          <p:cNvSpPr txBox="1"/>
          <p:nvPr>
            <p:ph idx="2" type="subTitle"/>
          </p:nvPr>
        </p:nvSpPr>
        <p:spPr>
          <a:xfrm>
            <a:off x="697200" y="2081149"/>
            <a:ext cx="6858000" cy="7041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/>
        </p:txBody>
      </p:sp>
      <p:sp>
        <p:nvSpPr>
          <p:cNvPr id="88" name="Google Shape;88;p9"/>
          <p:cNvSpPr txBox="1"/>
          <p:nvPr>
            <p:ph type="title"/>
          </p:nvPr>
        </p:nvSpPr>
        <p:spPr>
          <a:xfrm>
            <a:off x="688375" y="9380417"/>
            <a:ext cx="6858000" cy="229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89" name="Google Shape;89;p9"/>
          <p:cNvSpPr txBox="1"/>
          <p:nvPr>
            <p:ph idx="3" type="subTitle"/>
          </p:nvPr>
        </p:nvSpPr>
        <p:spPr>
          <a:xfrm>
            <a:off x="688375" y="9618529"/>
            <a:ext cx="3196800" cy="229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/>
        </p:txBody>
      </p:sp>
      <p:sp>
        <p:nvSpPr>
          <p:cNvPr id="90" name="Google Shape;90;p9"/>
          <p:cNvSpPr txBox="1"/>
          <p:nvPr>
            <p:ph idx="4" type="subTitle"/>
          </p:nvPr>
        </p:nvSpPr>
        <p:spPr>
          <a:xfrm>
            <a:off x="4349575" y="9618500"/>
            <a:ext cx="2516700" cy="229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/>
        </p:txBody>
      </p:sp>
      <p:sp>
        <p:nvSpPr>
          <p:cNvPr id="91" name="Google Shape;91;p9"/>
          <p:cNvSpPr txBox="1"/>
          <p:nvPr>
            <p:ph idx="5" type="subTitle"/>
          </p:nvPr>
        </p:nvSpPr>
        <p:spPr>
          <a:xfrm>
            <a:off x="7221650" y="9618500"/>
            <a:ext cx="487500" cy="229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Half Scale Grid">
  <p:cSld name="SECTION_TITLE_AND_DESCRIPTION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10"/>
          <p:cNvSpPr txBox="1"/>
          <p:nvPr>
            <p:ph type="title"/>
          </p:nvPr>
        </p:nvSpPr>
        <p:spPr>
          <a:xfrm>
            <a:off x="688375" y="9380417"/>
            <a:ext cx="6858000" cy="229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94" name="Google Shape;94;p10"/>
          <p:cNvSpPr txBox="1"/>
          <p:nvPr>
            <p:ph idx="1" type="subTitle"/>
          </p:nvPr>
        </p:nvSpPr>
        <p:spPr>
          <a:xfrm>
            <a:off x="688375" y="9618529"/>
            <a:ext cx="3196800" cy="229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/>
        </p:txBody>
      </p:sp>
      <p:sp>
        <p:nvSpPr>
          <p:cNvPr id="95" name="Google Shape;95;p10"/>
          <p:cNvSpPr txBox="1"/>
          <p:nvPr>
            <p:ph idx="2" type="subTitle"/>
          </p:nvPr>
        </p:nvSpPr>
        <p:spPr>
          <a:xfrm>
            <a:off x="4349575" y="9618500"/>
            <a:ext cx="2516700" cy="229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/>
        </p:txBody>
      </p:sp>
      <p:sp>
        <p:nvSpPr>
          <p:cNvPr id="96" name="Google Shape;96;p10"/>
          <p:cNvSpPr txBox="1"/>
          <p:nvPr>
            <p:ph idx="3" type="subTitle"/>
          </p:nvPr>
        </p:nvSpPr>
        <p:spPr>
          <a:xfrm>
            <a:off x="7221650" y="9618500"/>
            <a:ext cx="487500" cy="229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_rels/slideMaster2.xml.rels><?xml version="1.0" encoding="UTF-8" standalone="yes"?><Relationships xmlns="http://schemas.openxmlformats.org/package/2006/relationships"><Relationship Id="rId11" Type="http://schemas.openxmlformats.org/officeDocument/2006/relationships/theme" Target="../theme/theme2.xml"/><Relationship Id="rId10" Type="http://schemas.openxmlformats.org/officeDocument/2006/relationships/slideLayout" Target="../slideLayouts/slideLayout23.xml"/><Relationship Id="rId1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5.xml"/><Relationship Id="rId3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8.xml"/><Relationship Id="rId6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0.xml"/><Relationship Id="rId8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264945" y="870271"/>
            <a:ext cx="7242600" cy="1119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Roboto"/>
              <a:buNone/>
              <a:defRPr sz="15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264945" y="2253729"/>
            <a:ext cx="7242600" cy="6681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2385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Roboto"/>
              <a:buChar char="●"/>
              <a:defRPr sz="15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-323850" lvl="1" marL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Roboto"/>
              <a:buChar char="○"/>
              <a:defRPr sz="15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-323850" lvl="2" marL="1371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Roboto"/>
              <a:buChar char="■"/>
              <a:defRPr sz="15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-323850" lvl="3" marL="1828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Roboto"/>
              <a:buChar char="●"/>
              <a:defRPr sz="15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-323850" lvl="4" marL="22860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Roboto"/>
              <a:buChar char="○"/>
              <a:defRPr sz="15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-323850" lvl="5" marL="2743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Roboto"/>
              <a:buChar char="■"/>
              <a:defRPr sz="15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indent="-323850" lvl="6" marL="3200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Roboto"/>
              <a:buChar char="●"/>
              <a:defRPr sz="15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indent="-323850" lvl="7" marL="3657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Roboto"/>
              <a:buChar char="○"/>
              <a:defRPr sz="15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indent="-323850" lvl="8" marL="411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Roboto"/>
              <a:buChar char="■"/>
              <a:defRPr sz="15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15"/>
          <p:cNvSpPr txBox="1"/>
          <p:nvPr>
            <p:ph type="title"/>
          </p:nvPr>
        </p:nvSpPr>
        <p:spPr>
          <a:xfrm>
            <a:off x="264945" y="870271"/>
            <a:ext cx="7242600" cy="1119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Roboto"/>
              <a:buNone/>
              <a:defRPr sz="15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121" name="Google Shape;121;p15"/>
          <p:cNvSpPr txBox="1"/>
          <p:nvPr>
            <p:ph idx="1" type="body"/>
          </p:nvPr>
        </p:nvSpPr>
        <p:spPr>
          <a:xfrm>
            <a:off x="264945" y="2253729"/>
            <a:ext cx="7242600" cy="6681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23850" lvl="0" marL="457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Roboto"/>
              <a:buChar char="●"/>
              <a:defRPr sz="15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-323850" lvl="1" marL="9144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Roboto"/>
              <a:buChar char="○"/>
              <a:defRPr sz="15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-323850" lvl="2" marL="13716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Roboto"/>
              <a:buChar char="■"/>
              <a:defRPr sz="15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-323850" lvl="3" marL="1828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Roboto"/>
              <a:buChar char="●"/>
              <a:defRPr sz="15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-323850" lvl="4" marL="22860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Roboto"/>
              <a:buChar char="○"/>
              <a:defRPr sz="15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-323850" lvl="5" marL="2743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Roboto"/>
              <a:buChar char="■"/>
              <a:defRPr sz="15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indent="-323850" lvl="6" marL="32004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Roboto"/>
              <a:buChar char="●"/>
              <a:defRPr sz="15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indent="-323850" lvl="7" marL="36576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Roboto"/>
              <a:buChar char="○"/>
              <a:defRPr sz="15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indent="-323850" lvl="8" marL="411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Roboto"/>
              <a:buChar char="■"/>
              <a:defRPr sz="15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39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6.png"/><Relationship Id="rId4" Type="http://schemas.openxmlformats.org/officeDocument/2006/relationships/image" Target="../media/image10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9.png"/><Relationship Id="rId4" Type="http://schemas.openxmlformats.org/officeDocument/2006/relationships/image" Target="../media/image13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9.png"/><Relationship Id="rId4" Type="http://schemas.openxmlformats.org/officeDocument/2006/relationships/image" Target="../media/image14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5.png"/><Relationship Id="rId4" Type="http://schemas.openxmlformats.org/officeDocument/2006/relationships/image" Target="../media/image20.png"/><Relationship Id="rId5" Type="http://schemas.openxmlformats.org/officeDocument/2006/relationships/image" Target="../media/image17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8.png"/><Relationship Id="rId4" Type="http://schemas.openxmlformats.org/officeDocument/2006/relationships/image" Target="../media/image21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24.png"/><Relationship Id="rId4" Type="http://schemas.openxmlformats.org/officeDocument/2006/relationships/image" Target="../media/image25.png"/><Relationship Id="rId5" Type="http://schemas.openxmlformats.org/officeDocument/2006/relationships/image" Target="../media/image26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37.jp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38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40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1" Type="http://schemas.openxmlformats.org/officeDocument/2006/relationships/hyperlink" Target="http://vex.com" TargetMode="External"/><Relationship Id="rId10" Type="http://schemas.openxmlformats.org/officeDocument/2006/relationships/hyperlink" Target="https://kb.roboticseducation.org/hc/en-us/articles/4461349729047" TargetMode="External"/><Relationship Id="rId13" Type="http://schemas.openxmlformats.org/officeDocument/2006/relationships/hyperlink" Target="https://www.roboticseducation.org/teams/vex-robotics-competition/" TargetMode="External"/><Relationship Id="rId12" Type="http://schemas.openxmlformats.org/officeDocument/2006/relationships/hyperlink" Target="http://roboticseducation.org" TargetMode="External"/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41.png"/><Relationship Id="rId4" Type="http://schemas.openxmlformats.org/officeDocument/2006/relationships/hyperlink" Target="http://engineering.vex.com" TargetMode="External"/><Relationship Id="rId9" Type="http://schemas.openxmlformats.org/officeDocument/2006/relationships/hyperlink" Target="http://coding.vex.com" TargetMode="External"/><Relationship Id="rId15" Type="http://schemas.openxmlformats.org/officeDocument/2006/relationships/hyperlink" Target="http://students.vex.com" TargetMode="External"/><Relationship Id="rId14" Type="http://schemas.openxmlformats.org/officeDocument/2006/relationships/hyperlink" Target="mailto:notebooks@vex.com" TargetMode="External"/><Relationship Id="rId17" Type="http://schemas.openxmlformats.org/officeDocument/2006/relationships/hyperlink" Target="https://docs.google.com/document/u/0/d/1mFrhRoga-YyNwniFTb7fr12yqKptFdMtSair4D-TQJ8/edit" TargetMode="External"/><Relationship Id="rId16" Type="http://schemas.openxmlformats.org/officeDocument/2006/relationships/hyperlink" Target="http://mentors.vex.com" TargetMode="External"/><Relationship Id="rId5" Type="http://schemas.openxmlformats.org/officeDocument/2006/relationships/hyperlink" Target="http://engineering.vex.com" TargetMode="External"/><Relationship Id="rId6" Type="http://schemas.openxmlformats.org/officeDocument/2006/relationships/hyperlink" Target="http://notebooking.vex.com" TargetMode="External"/><Relationship Id="rId18" Type="http://schemas.openxmlformats.org/officeDocument/2006/relationships/hyperlink" Target="http://library.vex.com" TargetMode="External"/><Relationship Id="rId7" Type="http://schemas.openxmlformats.org/officeDocument/2006/relationships/hyperlink" Target="http://notebooking.vex.com" TargetMode="External"/><Relationship Id="rId8" Type="http://schemas.openxmlformats.org/officeDocument/2006/relationships/hyperlink" Target="http://coding.vex.com" TargetMode="Externa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67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26"/>
          <p:cNvSpPr txBox="1"/>
          <p:nvPr>
            <p:ph idx="4294967295" type="subTitle"/>
          </p:nvPr>
        </p:nvSpPr>
        <p:spPr>
          <a:xfrm>
            <a:off x="1113825" y="5228475"/>
            <a:ext cx="6658500" cy="4254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500"/>
          </a:p>
        </p:txBody>
      </p:sp>
      <p:sp>
        <p:nvSpPr>
          <p:cNvPr id="169" name="Google Shape;169;p26"/>
          <p:cNvSpPr txBox="1"/>
          <p:nvPr>
            <p:ph idx="4294967295" type="subTitle"/>
          </p:nvPr>
        </p:nvSpPr>
        <p:spPr>
          <a:xfrm>
            <a:off x="4725366" y="6419350"/>
            <a:ext cx="686400" cy="2211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1</a:t>
            </a:r>
            <a:endParaRPr/>
          </a:p>
        </p:txBody>
      </p:sp>
      <p:sp>
        <p:nvSpPr>
          <p:cNvPr id="170" name="Google Shape;170;p26"/>
          <p:cNvSpPr txBox="1"/>
          <p:nvPr>
            <p:ph idx="4294967295" type="subTitle"/>
          </p:nvPr>
        </p:nvSpPr>
        <p:spPr>
          <a:xfrm>
            <a:off x="5730650" y="6419350"/>
            <a:ext cx="909900" cy="2382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1</a:t>
            </a:r>
            <a:endParaRPr/>
          </a:p>
        </p:txBody>
      </p:sp>
      <p:sp>
        <p:nvSpPr>
          <p:cNvPr id="171" name="Google Shape;171;p26"/>
          <p:cNvSpPr txBox="1"/>
          <p:nvPr/>
        </p:nvSpPr>
        <p:spPr>
          <a:xfrm>
            <a:off x="1118400" y="3629825"/>
            <a:ext cx="4830300" cy="954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7200">
                <a:latin typeface="Roboto Black"/>
                <a:ea typeface="Roboto Black"/>
                <a:cs typeface="Roboto Black"/>
                <a:sym typeface="Roboto Black"/>
              </a:rPr>
              <a:t>0000</a:t>
            </a:r>
            <a:endParaRPr sz="7200">
              <a:latin typeface="Roboto Black"/>
              <a:ea typeface="Roboto Black"/>
              <a:cs typeface="Roboto Black"/>
              <a:sym typeface="Roboto Black"/>
            </a:endParaRPr>
          </a:p>
        </p:txBody>
      </p:sp>
      <p:sp>
        <p:nvSpPr>
          <p:cNvPr id="172" name="Google Shape;172;p26"/>
          <p:cNvSpPr txBox="1"/>
          <p:nvPr>
            <p:ph idx="3" type="subTitle"/>
          </p:nvPr>
        </p:nvSpPr>
        <p:spPr>
          <a:xfrm>
            <a:off x="1113825" y="5917525"/>
            <a:ext cx="6658500" cy="238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3" name="Google Shape;173;p26"/>
          <p:cNvSpPr txBox="1"/>
          <p:nvPr>
            <p:ph idx="2" type="subTitle"/>
          </p:nvPr>
        </p:nvSpPr>
        <p:spPr>
          <a:xfrm>
            <a:off x="4349575" y="9618500"/>
            <a:ext cx="2516700" cy="229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4" name="Google Shape;174;p26"/>
          <p:cNvSpPr txBox="1"/>
          <p:nvPr/>
        </p:nvSpPr>
        <p:spPr>
          <a:xfrm>
            <a:off x="2905426" y="6419350"/>
            <a:ext cx="1729800" cy="238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latin typeface="Roboto"/>
                <a:ea typeface="Roboto"/>
                <a:cs typeface="Roboto"/>
                <a:sym typeface="Roboto"/>
              </a:rPr>
              <a:t>00/00/0000</a:t>
            </a:r>
            <a:endParaRPr sz="15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75" name="Google Shape;175;p26"/>
          <p:cNvSpPr txBox="1"/>
          <p:nvPr/>
        </p:nvSpPr>
        <p:spPr>
          <a:xfrm>
            <a:off x="1113825" y="6419350"/>
            <a:ext cx="1729800" cy="238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latin typeface="Roboto"/>
                <a:ea typeface="Roboto"/>
                <a:cs typeface="Roboto"/>
                <a:sym typeface="Roboto"/>
              </a:rPr>
              <a:t>00/00/0000</a:t>
            </a:r>
            <a:endParaRPr sz="15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76" name="Google Shape;176;p26"/>
          <p:cNvSpPr txBox="1"/>
          <p:nvPr/>
        </p:nvSpPr>
        <p:spPr>
          <a:xfrm>
            <a:off x="6499425" y="6894925"/>
            <a:ext cx="1272900" cy="195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latin typeface="Roboto"/>
                <a:ea typeface="Roboto"/>
                <a:cs typeface="Roboto"/>
                <a:sym typeface="Roboto"/>
              </a:rPr>
              <a:t>V</a:t>
            </a:r>
            <a:r>
              <a:rPr b="1" lang="en" sz="1200">
                <a:latin typeface="Roboto"/>
                <a:ea typeface="Roboto"/>
                <a:cs typeface="Roboto"/>
                <a:sym typeface="Roboto"/>
              </a:rPr>
              <a:t>2</a:t>
            </a:r>
            <a:r>
              <a:rPr b="1" lang="en" sz="12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.0</a:t>
            </a:r>
            <a:r>
              <a:rPr b="1" lang="en" sz="1200">
                <a:latin typeface="Roboto"/>
                <a:ea typeface="Roboto"/>
                <a:cs typeface="Roboto"/>
                <a:sym typeface="Roboto"/>
              </a:rPr>
              <a:t> Date 5</a:t>
            </a:r>
            <a:r>
              <a:rPr b="1" lang="en" sz="12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.</a:t>
            </a:r>
            <a:r>
              <a:rPr b="1" lang="en" sz="1200">
                <a:latin typeface="Roboto"/>
                <a:ea typeface="Roboto"/>
                <a:cs typeface="Roboto"/>
                <a:sym typeface="Roboto"/>
              </a:rPr>
              <a:t>15</a:t>
            </a:r>
            <a:r>
              <a:rPr b="1" lang="en" sz="12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.2</a:t>
            </a:r>
            <a:r>
              <a:rPr b="1" lang="en" sz="1200">
                <a:latin typeface="Roboto"/>
                <a:ea typeface="Roboto"/>
                <a:cs typeface="Roboto"/>
                <a:sym typeface="Roboto"/>
              </a:rPr>
              <a:t>3</a:t>
            </a:r>
            <a:endParaRPr b="1" sz="1200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3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Google Shape;254;p35"/>
          <p:cNvSpPr txBox="1"/>
          <p:nvPr>
            <p:ph type="title"/>
          </p:nvPr>
        </p:nvSpPr>
        <p:spPr>
          <a:xfrm>
            <a:off x="688375" y="9380417"/>
            <a:ext cx="6858000" cy="229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5" name="Google Shape;255;p35"/>
          <p:cNvSpPr txBox="1"/>
          <p:nvPr>
            <p:ph idx="1" type="subTitle"/>
          </p:nvPr>
        </p:nvSpPr>
        <p:spPr>
          <a:xfrm>
            <a:off x="688375" y="9618529"/>
            <a:ext cx="3196800" cy="229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6" name="Google Shape;256;p35"/>
          <p:cNvSpPr txBox="1"/>
          <p:nvPr>
            <p:ph idx="2" type="subTitle"/>
          </p:nvPr>
        </p:nvSpPr>
        <p:spPr>
          <a:xfrm>
            <a:off x="4349575" y="9618500"/>
            <a:ext cx="2516700" cy="229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7" name="Google Shape;257;p35"/>
          <p:cNvSpPr txBox="1"/>
          <p:nvPr>
            <p:ph idx="3" type="subTitle"/>
          </p:nvPr>
        </p:nvSpPr>
        <p:spPr>
          <a:xfrm>
            <a:off x="7221650" y="9618500"/>
            <a:ext cx="487500" cy="229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##</a:t>
            </a:r>
            <a:endParaRPr/>
          </a:p>
        </p:txBody>
      </p:sp>
      <p:pic>
        <p:nvPicPr>
          <p:cNvPr id="258" name="Google Shape;258;p3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227731" y="222571"/>
            <a:ext cx="457200" cy="9144003"/>
          </a:xfrm>
          <a:prstGeom prst="rect">
            <a:avLst/>
          </a:prstGeom>
          <a:noFill/>
          <a:ln>
            <a:noFill/>
          </a:ln>
        </p:spPr>
      </p:pic>
      <p:pic>
        <p:nvPicPr>
          <p:cNvPr id="259" name="Google Shape;259;p3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27731" y="-228932"/>
            <a:ext cx="9144003" cy="457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3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Google Shape;264;p36"/>
          <p:cNvSpPr txBox="1"/>
          <p:nvPr>
            <p:ph type="title"/>
          </p:nvPr>
        </p:nvSpPr>
        <p:spPr>
          <a:xfrm>
            <a:off x="688375" y="9380417"/>
            <a:ext cx="6858000" cy="229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5" name="Google Shape;265;p36"/>
          <p:cNvSpPr txBox="1"/>
          <p:nvPr>
            <p:ph idx="1" type="subTitle"/>
          </p:nvPr>
        </p:nvSpPr>
        <p:spPr>
          <a:xfrm>
            <a:off x="688375" y="9618529"/>
            <a:ext cx="3196800" cy="229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6" name="Google Shape;266;p36"/>
          <p:cNvSpPr txBox="1"/>
          <p:nvPr>
            <p:ph idx="2" type="subTitle"/>
          </p:nvPr>
        </p:nvSpPr>
        <p:spPr>
          <a:xfrm>
            <a:off x="4349575" y="9618500"/>
            <a:ext cx="2516700" cy="229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7" name="Google Shape;267;p36"/>
          <p:cNvSpPr txBox="1"/>
          <p:nvPr>
            <p:ph idx="3" type="subTitle"/>
          </p:nvPr>
        </p:nvSpPr>
        <p:spPr>
          <a:xfrm>
            <a:off x="7221650" y="9618500"/>
            <a:ext cx="487500" cy="229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##</a:t>
            </a:r>
            <a:endParaRPr/>
          </a:p>
        </p:txBody>
      </p:sp>
      <p:pic>
        <p:nvPicPr>
          <p:cNvPr id="268" name="Google Shape;268;p3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13743" y="226165"/>
            <a:ext cx="240030" cy="8000998"/>
          </a:xfrm>
          <a:prstGeom prst="rect">
            <a:avLst/>
          </a:prstGeom>
          <a:noFill/>
          <a:ln>
            <a:noFill/>
          </a:ln>
        </p:spPr>
      </p:pic>
      <p:pic>
        <p:nvPicPr>
          <p:cNvPr id="269" name="Google Shape;269;p3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24572" y="-10293"/>
            <a:ext cx="8000998" cy="23911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3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Google Shape;274;p37"/>
          <p:cNvSpPr txBox="1"/>
          <p:nvPr>
            <p:ph type="title"/>
          </p:nvPr>
        </p:nvSpPr>
        <p:spPr>
          <a:xfrm>
            <a:off x="688375" y="9380417"/>
            <a:ext cx="6858000" cy="229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5" name="Google Shape;275;p37"/>
          <p:cNvSpPr txBox="1"/>
          <p:nvPr>
            <p:ph idx="1" type="subTitle"/>
          </p:nvPr>
        </p:nvSpPr>
        <p:spPr>
          <a:xfrm>
            <a:off x="688375" y="9618529"/>
            <a:ext cx="3196800" cy="229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6" name="Google Shape;276;p37"/>
          <p:cNvSpPr txBox="1"/>
          <p:nvPr>
            <p:ph idx="2" type="subTitle"/>
          </p:nvPr>
        </p:nvSpPr>
        <p:spPr>
          <a:xfrm>
            <a:off x="4349575" y="9618500"/>
            <a:ext cx="2516700" cy="229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7" name="Google Shape;277;p37"/>
          <p:cNvSpPr txBox="1"/>
          <p:nvPr>
            <p:ph idx="3" type="subTitle"/>
          </p:nvPr>
        </p:nvSpPr>
        <p:spPr>
          <a:xfrm>
            <a:off x="7221650" y="9618500"/>
            <a:ext cx="487500" cy="229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##</a:t>
            </a:r>
            <a:endParaRPr/>
          </a:p>
        </p:txBody>
      </p:sp>
      <p:pic>
        <p:nvPicPr>
          <p:cNvPr id="278" name="Google Shape;278;p3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1800" y="228026"/>
            <a:ext cx="174934" cy="5340099"/>
          </a:xfrm>
          <a:prstGeom prst="rect">
            <a:avLst/>
          </a:prstGeom>
          <a:noFill/>
          <a:ln>
            <a:noFill/>
          </a:ln>
        </p:spPr>
      </p:pic>
      <p:pic>
        <p:nvPicPr>
          <p:cNvPr id="279" name="Google Shape;279;p3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26715" y="53096"/>
            <a:ext cx="5340099" cy="17493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3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" name="Google Shape;284;p38"/>
          <p:cNvSpPr txBox="1"/>
          <p:nvPr>
            <p:ph idx="1" type="subTitle"/>
          </p:nvPr>
        </p:nvSpPr>
        <p:spPr>
          <a:xfrm>
            <a:off x="210025" y="609792"/>
            <a:ext cx="1436100" cy="304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PORT</a:t>
            </a:r>
            <a:endParaRPr/>
          </a:p>
        </p:txBody>
      </p:sp>
      <p:sp>
        <p:nvSpPr>
          <p:cNvPr id="285" name="Google Shape;285;p38"/>
          <p:cNvSpPr txBox="1"/>
          <p:nvPr>
            <p:ph idx="2" type="subTitle"/>
          </p:nvPr>
        </p:nvSpPr>
        <p:spPr>
          <a:xfrm>
            <a:off x="210025" y="1073758"/>
            <a:ext cx="1436100" cy="304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PORT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6" name="Google Shape;286;p38"/>
          <p:cNvSpPr txBox="1"/>
          <p:nvPr>
            <p:ph idx="3" type="subTitle"/>
          </p:nvPr>
        </p:nvSpPr>
        <p:spPr>
          <a:xfrm>
            <a:off x="210025" y="1537742"/>
            <a:ext cx="1436100" cy="304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PORT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7" name="Google Shape;287;p38"/>
          <p:cNvSpPr txBox="1"/>
          <p:nvPr>
            <p:ph idx="4" type="subTitle"/>
          </p:nvPr>
        </p:nvSpPr>
        <p:spPr>
          <a:xfrm>
            <a:off x="210025" y="2001717"/>
            <a:ext cx="1436100" cy="304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PORT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8" name="Google Shape;288;p38"/>
          <p:cNvSpPr txBox="1"/>
          <p:nvPr>
            <p:ph idx="5" type="subTitle"/>
          </p:nvPr>
        </p:nvSpPr>
        <p:spPr>
          <a:xfrm>
            <a:off x="210025" y="2465692"/>
            <a:ext cx="1436100" cy="304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PORT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9" name="Google Shape;289;p38"/>
          <p:cNvSpPr txBox="1"/>
          <p:nvPr>
            <p:ph idx="6" type="subTitle"/>
          </p:nvPr>
        </p:nvSpPr>
        <p:spPr>
          <a:xfrm>
            <a:off x="210025" y="2929667"/>
            <a:ext cx="1436100" cy="304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PORT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0" name="Google Shape;290;p38"/>
          <p:cNvSpPr txBox="1"/>
          <p:nvPr>
            <p:ph idx="7" type="subTitle"/>
          </p:nvPr>
        </p:nvSpPr>
        <p:spPr>
          <a:xfrm>
            <a:off x="210025" y="3393642"/>
            <a:ext cx="1436100" cy="304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PORT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1" name="Google Shape;291;p38"/>
          <p:cNvSpPr txBox="1"/>
          <p:nvPr>
            <p:ph idx="8" type="subTitle"/>
          </p:nvPr>
        </p:nvSpPr>
        <p:spPr>
          <a:xfrm>
            <a:off x="210025" y="3857617"/>
            <a:ext cx="1436100" cy="304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PORT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2" name="Google Shape;292;p38"/>
          <p:cNvSpPr txBox="1"/>
          <p:nvPr>
            <p:ph idx="9" type="subTitle"/>
          </p:nvPr>
        </p:nvSpPr>
        <p:spPr>
          <a:xfrm>
            <a:off x="210025" y="4321592"/>
            <a:ext cx="1436100" cy="304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PORT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3" name="Google Shape;293;p38"/>
          <p:cNvSpPr txBox="1"/>
          <p:nvPr>
            <p:ph idx="13" type="subTitle"/>
          </p:nvPr>
        </p:nvSpPr>
        <p:spPr>
          <a:xfrm>
            <a:off x="210025" y="4785567"/>
            <a:ext cx="1436100" cy="304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PORT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4" name="Google Shape;294;p38"/>
          <p:cNvSpPr txBox="1"/>
          <p:nvPr>
            <p:ph idx="14" type="subTitle"/>
          </p:nvPr>
        </p:nvSpPr>
        <p:spPr>
          <a:xfrm>
            <a:off x="210025" y="5713517"/>
            <a:ext cx="1436100" cy="304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PORT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5" name="Google Shape;295;p38"/>
          <p:cNvSpPr txBox="1"/>
          <p:nvPr>
            <p:ph idx="15" type="subTitle"/>
          </p:nvPr>
        </p:nvSpPr>
        <p:spPr>
          <a:xfrm>
            <a:off x="6099450" y="596245"/>
            <a:ext cx="1436100" cy="304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PORT</a:t>
            </a:r>
            <a:endParaRPr/>
          </a:p>
        </p:txBody>
      </p:sp>
      <p:sp>
        <p:nvSpPr>
          <p:cNvPr id="296" name="Google Shape;296;p38"/>
          <p:cNvSpPr txBox="1"/>
          <p:nvPr>
            <p:ph idx="16" type="subTitle"/>
          </p:nvPr>
        </p:nvSpPr>
        <p:spPr>
          <a:xfrm>
            <a:off x="6099450" y="1060220"/>
            <a:ext cx="1436100" cy="304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PORT</a:t>
            </a:r>
            <a:endParaRPr/>
          </a:p>
        </p:txBody>
      </p:sp>
      <p:sp>
        <p:nvSpPr>
          <p:cNvPr id="297" name="Google Shape;297;p38"/>
          <p:cNvSpPr txBox="1"/>
          <p:nvPr>
            <p:ph idx="17" type="subTitle"/>
          </p:nvPr>
        </p:nvSpPr>
        <p:spPr>
          <a:xfrm>
            <a:off x="6099450" y="1524195"/>
            <a:ext cx="1436100" cy="304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PORT</a:t>
            </a:r>
            <a:endParaRPr/>
          </a:p>
        </p:txBody>
      </p:sp>
      <p:sp>
        <p:nvSpPr>
          <p:cNvPr id="298" name="Google Shape;298;p38"/>
          <p:cNvSpPr txBox="1"/>
          <p:nvPr>
            <p:ph idx="18" type="subTitle"/>
          </p:nvPr>
        </p:nvSpPr>
        <p:spPr>
          <a:xfrm>
            <a:off x="6099450" y="1988170"/>
            <a:ext cx="1436100" cy="304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PORT</a:t>
            </a:r>
            <a:endParaRPr/>
          </a:p>
        </p:txBody>
      </p:sp>
      <p:sp>
        <p:nvSpPr>
          <p:cNvPr id="299" name="Google Shape;299;p38"/>
          <p:cNvSpPr txBox="1"/>
          <p:nvPr>
            <p:ph idx="19" type="subTitle"/>
          </p:nvPr>
        </p:nvSpPr>
        <p:spPr>
          <a:xfrm>
            <a:off x="6099450" y="2452145"/>
            <a:ext cx="1436100" cy="304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PORT</a:t>
            </a:r>
            <a:endParaRPr/>
          </a:p>
        </p:txBody>
      </p:sp>
      <p:sp>
        <p:nvSpPr>
          <p:cNvPr id="300" name="Google Shape;300;p38"/>
          <p:cNvSpPr txBox="1"/>
          <p:nvPr>
            <p:ph idx="20" type="subTitle"/>
          </p:nvPr>
        </p:nvSpPr>
        <p:spPr>
          <a:xfrm>
            <a:off x="6099450" y="2916120"/>
            <a:ext cx="1436100" cy="304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PORT</a:t>
            </a:r>
            <a:endParaRPr/>
          </a:p>
        </p:txBody>
      </p:sp>
      <p:sp>
        <p:nvSpPr>
          <p:cNvPr id="301" name="Google Shape;301;p38"/>
          <p:cNvSpPr txBox="1"/>
          <p:nvPr>
            <p:ph idx="21" type="subTitle"/>
          </p:nvPr>
        </p:nvSpPr>
        <p:spPr>
          <a:xfrm>
            <a:off x="6099450" y="3380095"/>
            <a:ext cx="1436100" cy="304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PORT</a:t>
            </a:r>
            <a:endParaRPr/>
          </a:p>
        </p:txBody>
      </p:sp>
      <p:sp>
        <p:nvSpPr>
          <p:cNvPr id="302" name="Google Shape;302;p38"/>
          <p:cNvSpPr txBox="1"/>
          <p:nvPr>
            <p:ph idx="22" type="subTitle"/>
          </p:nvPr>
        </p:nvSpPr>
        <p:spPr>
          <a:xfrm>
            <a:off x="6099450" y="3844070"/>
            <a:ext cx="1436100" cy="304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PORT</a:t>
            </a:r>
            <a:endParaRPr/>
          </a:p>
        </p:txBody>
      </p:sp>
      <p:sp>
        <p:nvSpPr>
          <p:cNvPr id="303" name="Google Shape;303;p38"/>
          <p:cNvSpPr txBox="1"/>
          <p:nvPr>
            <p:ph idx="23" type="subTitle"/>
          </p:nvPr>
        </p:nvSpPr>
        <p:spPr>
          <a:xfrm>
            <a:off x="6099450" y="4308045"/>
            <a:ext cx="1436100" cy="304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PORT</a:t>
            </a:r>
            <a:endParaRPr/>
          </a:p>
        </p:txBody>
      </p:sp>
      <p:sp>
        <p:nvSpPr>
          <p:cNvPr id="304" name="Google Shape;304;p38"/>
          <p:cNvSpPr txBox="1"/>
          <p:nvPr>
            <p:ph idx="24" type="subTitle"/>
          </p:nvPr>
        </p:nvSpPr>
        <p:spPr>
          <a:xfrm>
            <a:off x="6099450" y="4772020"/>
            <a:ext cx="1436100" cy="304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PORT</a:t>
            </a:r>
            <a:endParaRPr/>
          </a:p>
        </p:txBody>
      </p:sp>
      <p:sp>
        <p:nvSpPr>
          <p:cNvPr id="305" name="Google Shape;305;p38"/>
          <p:cNvSpPr txBox="1"/>
          <p:nvPr>
            <p:ph idx="25" type="subTitle"/>
          </p:nvPr>
        </p:nvSpPr>
        <p:spPr>
          <a:xfrm>
            <a:off x="6099450" y="5686423"/>
            <a:ext cx="1436100" cy="304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PORT</a:t>
            </a:r>
            <a:endParaRPr/>
          </a:p>
        </p:txBody>
      </p:sp>
      <p:sp>
        <p:nvSpPr>
          <p:cNvPr id="306" name="Google Shape;306;p38"/>
          <p:cNvSpPr txBox="1"/>
          <p:nvPr>
            <p:ph idx="26" type="subTitle"/>
          </p:nvPr>
        </p:nvSpPr>
        <p:spPr>
          <a:xfrm>
            <a:off x="6099450" y="6150398"/>
            <a:ext cx="1436100" cy="304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PORT</a:t>
            </a:r>
            <a:endParaRPr/>
          </a:p>
        </p:txBody>
      </p:sp>
      <p:sp>
        <p:nvSpPr>
          <p:cNvPr id="307" name="Google Shape;307;p38"/>
          <p:cNvSpPr txBox="1"/>
          <p:nvPr>
            <p:ph idx="27" type="subTitle"/>
          </p:nvPr>
        </p:nvSpPr>
        <p:spPr>
          <a:xfrm>
            <a:off x="6099450" y="6614373"/>
            <a:ext cx="1436100" cy="304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PORT</a:t>
            </a:r>
            <a:endParaRPr/>
          </a:p>
        </p:txBody>
      </p:sp>
      <p:sp>
        <p:nvSpPr>
          <p:cNvPr id="308" name="Google Shape;308;p38"/>
          <p:cNvSpPr txBox="1"/>
          <p:nvPr>
            <p:ph idx="28" type="subTitle"/>
          </p:nvPr>
        </p:nvSpPr>
        <p:spPr>
          <a:xfrm>
            <a:off x="6099450" y="7078348"/>
            <a:ext cx="1436100" cy="304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PORT</a:t>
            </a:r>
            <a:endParaRPr/>
          </a:p>
        </p:txBody>
      </p:sp>
      <p:sp>
        <p:nvSpPr>
          <p:cNvPr id="309" name="Google Shape;309;p38"/>
          <p:cNvSpPr txBox="1"/>
          <p:nvPr>
            <p:ph idx="29" type="subTitle"/>
          </p:nvPr>
        </p:nvSpPr>
        <p:spPr>
          <a:xfrm>
            <a:off x="6099450" y="7542323"/>
            <a:ext cx="1436100" cy="304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PORT</a:t>
            </a:r>
            <a:endParaRPr/>
          </a:p>
        </p:txBody>
      </p:sp>
      <p:sp>
        <p:nvSpPr>
          <p:cNvPr id="310" name="Google Shape;310;p38"/>
          <p:cNvSpPr txBox="1"/>
          <p:nvPr>
            <p:ph idx="30" type="subTitle"/>
          </p:nvPr>
        </p:nvSpPr>
        <p:spPr>
          <a:xfrm>
            <a:off x="6099450" y="7972398"/>
            <a:ext cx="1436100" cy="304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PORT</a:t>
            </a:r>
            <a:endParaRPr/>
          </a:p>
        </p:txBody>
      </p:sp>
      <p:sp>
        <p:nvSpPr>
          <p:cNvPr id="311" name="Google Shape;311;p38"/>
          <p:cNvSpPr txBox="1"/>
          <p:nvPr>
            <p:ph idx="31" type="subTitle"/>
          </p:nvPr>
        </p:nvSpPr>
        <p:spPr>
          <a:xfrm>
            <a:off x="6099450" y="8436398"/>
            <a:ext cx="1436100" cy="304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PORT</a:t>
            </a:r>
            <a:endParaRPr/>
          </a:p>
        </p:txBody>
      </p:sp>
      <p:sp>
        <p:nvSpPr>
          <p:cNvPr id="312" name="Google Shape;312;p38"/>
          <p:cNvSpPr txBox="1"/>
          <p:nvPr>
            <p:ph idx="32" type="subTitle"/>
          </p:nvPr>
        </p:nvSpPr>
        <p:spPr>
          <a:xfrm>
            <a:off x="6099450" y="8900398"/>
            <a:ext cx="1436100" cy="304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PORT</a:t>
            </a:r>
            <a:endParaRPr/>
          </a:p>
        </p:txBody>
      </p:sp>
      <p:sp>
        <p:nvSpPr>
          <p:cNvPr id="313" name="Google Shape;313;p38"/>
          <p:cNvSpPr txBox="1"/>
          <p:nvPr>
            <p:ph type="title"/>
          </p:nvPr>
        </p:nvSpPr>
        <p:spPr>
          <a:xfrm>
            <a:off x="688375" y="9380417"/>
            <a:ext cx="6858000" cy="229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4" name="Google Shape;314;p38"/>
          <p:cNvSpPr txBox="1"/>
          <p:nvPr>
            <p:ph idx="33" type="subTitle"/>
          </p:nvPr>
        </p:nvSpPr>
        <p:spPr>
          <a:xfrm>
            <a:off x="688375" y="9618529"/>
            <a:ext cx="3196800" cy="229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5" name="Google Shape;315;p38"/>
          <p:cNvSpPr txBox="1"/>
          <p:nvPr>
            <p:ph idx="34" type="subTitle"/>
          </p:nvPr>
        </p:nvSpPr>
        <p:spPr>
          <a:xfrm>
            <a:off x="4349575" y="9618500"/>
            <a:ext cx="2516700" cy="229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6" name="Google Shape;316;p38"/>
          <p:cNvSpPr txBox="1"/>
          <p:nvPr>
            <p:ph idx="35" type="subTitle"/>
          </p:nvPr>
        </p:nvSpPr>
        <p:spPr>
          <a:xfrm>
            <a:off x="7221650" y="9618500"/>
            <a:ext cx="487500" cy="229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317" name="Google Shape;317;p3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5400000">
            <a:off x="-3363795" y="5456506"/>
            <a:ext cx="3657599" cy="2630589"/>
          </a:xfrm>
          <a:prstGeom prst="rect">
            <a:avLst/>
          </a:prstGeom>
          <a:noFill/>
          <a:ln>
            <a:noFill/>
          </a:ln>
        </p:spPr>
      </p:pic>
      <p:pic>
        <p:nvPicPr>
          <p:cNvPr id="318" name="Google Shape;318;p3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5400000">
            <a:off x="-2720984" y="2177385"/>
            <a:ext cx="3806300" cy="1196275"/>
          </a:xfrm>
          <a:prstGeom prst="rect">
            <a:avLst/>
          </a:prstGeom>
          <a:noFill/>
          <a:ln>
            <a:noFill/>
          </a:ln>
        </p:spPr>
      </p:pic>
      <p:pic>
        <p:nvPicPr>
          <p:cNvPr id="319" name="Google Shape;319;p3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 rot="-5400000">
            <a:off x="-4022922" y="2181745"/>
            <a:ext cx="3803904" cy="118756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23" name="Shape 3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4" name="Google Shape;324;p39"/>
          <p:cNvSpPr txBox="1"/>
          <p:nvPr>
            <p:ph idx="1" type="subTitle"/>
          </p:nvPr>
        </p:nvSpPr>
        <p:spPr>
          <a:xfrm>
            <a:off x="210025" y="1092400"/>
            <a:ext cx="1436100" cy="304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BUMPER</a:t>
            </a:r>
            <a:endParaRPr/>
          </a:p>
        </p:txBody>
      </p:sp>
      <p:sp>
        <p:nvSpPr>
          <p:cNvPr id="325" name="Google Shape;325;p39"/>
          <p:cNvSpPr txBox="1"/>
          <p:nvPr>
            <p:ph idx="2" type="subTitle"/>
          </p:nvPr>
        </p:nvSpPr>
        <p:spPr>
          <a:xfrm>
            <a:off x="210025" y="2247250"/>
            <a:ext cx="1436100" cy="304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BUMPER</a:t>
            </a:r>
            <a:endParaRPr/>
          </a:p>
        </p:txBody>
      </p:sp>
      <p:sp>
        <p:nvSpPr>
          <p:cNvPr id="326" name="Google Shape;326;p39"/>
          <p:cNvSpPr txBox="1"/>
          <p:nvPr>
            <p:ph idx="3" type="subTitle"/>
          </p:nvPr>
        </p:nvSpPr>
        <p:spPr>
          <a:xfrm>
            <a:off x="210025" y="3320825"/>
            <a:ext cx="1436100" cy="304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STICK</a:t>
            </a:r>
            <a:endParaRPr/>
          </a:p>
        </p:txBody>
      </p:sp>
      <p:sp>
        <p:nvSpPr>
          <p:cNvPr id="327" name="Google Shape;327;p39"/>
          <p:cNvSpPr txBox="1"/>
          <p:nvPr>
            <p:ph idx="4" type="subTitle"/>
          </p:nvPr>
        </p:nvSpPr>
        <p:spPr>
          <a:xfrm>
            <a:off x="210025" y="4421500"/>
            <a:ext cx="1436100" cy="304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STICK</a:t>
            </a:r>
            <a:endParaRPr/>
          </a:p>
        </p:txBody>
      </p:sp>
      <p:sp>
        <p:nvSpPr>
          <p:cNvPr id="328" name="Google Shape;328;p39"/>
          <p:cNvSpPr txBox="1"/>
          <p:nvPr>
            <p:ph idx="5" type="subTitle"/>
          </p:nvPr>
        </p:nvSpPr>
        <p:spPr>
          <a:xfrm>
            <a:off x="210025" y="5461200"/>
            <a:ext cx="1436100" cy="304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BUTTON</a:t>
            </a:r>
            <a:endParaRPr/>
          </a:p>
        </p:txBody>
      </p:sp>
      <p:sp>
        <p:nvSpPr>
          <p:cNvPr id="329" name="Google Shape;329;p39"/>
          <p:cNvSpPr txBox="1"/>
          <p:nvPr>
            <p:ph idx="6" type="subTitle"/>
          </p:nvPr>
        </p:nvSpPr>
        <p:spPr>
          <a:xfrm>
            <a:off x="210025" y="6528000"/>
            <a:ext cx="1436100" cy="304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BUTTON</a:t>
            </a:r>
            <a:endParaRPr/>
          </a:p>
        </p:txBody>
      </p:sp>
      <p:sp>
        <p:nvSpPr>
          <p:cNvPr id="330" name="Google Shape;330;p39"/>
          <p:cNvSpPr txBox="1"/>
          <p:nvPr>
            <p:ph idx="7" type="subTitle"/>
          </p:nvPr>
        </p:nvSpPr>
        <p:spPr>
          <a:xfrm>
            <a:off x="210025" y="7594800"/>
            <a:ext cx="1436100" cy="304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BUTTON</a:t>
            </a:r>
            <a:endParaRPr/>
          </a:p>
        </p:txBody>
      </p:sp>
      <p:sp>
        <p:nvSpPr>
          <p:cNvPr id="331" name="Google Shape;331;p39"/>
          <p:cNvSpPr txBox="1"/>
          <p:nvPr>
            <p:ph idx="8" type="subTitle"/>
          </p:nvPr>
        </p:nvSpPr>
        <p:spPr>
          <a:xfrm>
            <a:off x="210025" y="8661600"/>
            <a:ext cx="1436100" cy="304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BUTTON</a:t>
            </a:r>
            <a:endParaRPr/>
          </a:p>
        </p:txBody>
      </p:sp>
      <p:sp>
        <p:nvSpPr>
          <p:cNvPr id="332" name="Google Shape;332;p39"/>
          <p:cNvSpPr txBox="1"/>
          <p:nvPr>
            <p:ph idx="9" type="subTitle"/>
          </p:nvPr>
        </p:nvSpPr>
        <p:spPr>
          <a:xfrm>
            <a:off x="6096050" y="1092400"/>
            <a:ext cx="1436100" cy="304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BUMPER</a:t>
            </a:r>
            <a:endParaRPr/>
          </a:p>
        </p:txBody>
      </p:sp>
      <p:sp>
        <p:nvSpPr>
          <p:cNvPr id="333" name="Google Shape;333;p39"/>
          <p:cNvSpPr txBox="1"/>
          <p:nvPr>
            <p:ph idx="13" type="subTitle"/>
          </p:nvPr>
        </p:nvSpPr>
        <p:spPr>
          <a:xfrm>
            <a:off x="6096050" y="2247250"/>
            <a:ext cx="1436100" cy="304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BUMPER</a:t>
            </a:r>
            <a:endParaRPr/>
          </a:p>
        </p:txBody>
      </p:sp>
      <p:sp>
        <p:nvSpPr>
          <p:cNvPr id="334" name="Google Shape;334;p39"/>
          <p:cNvSpPr txBox="1"/>
          <p:nvPr>
            <p:ph idx="14" type="subTitle"/>
          </p:nvPr>
        </p:nvSpPr>
        <p:spPr>
          <a:xfrm>
            <a:off x="6096050" y="3320825"/>
            <a:ext cx="1436100" cy="304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STICK</a:t>
            </a:r>
            <a:endParaRPr>
              <a:solidFill>
                <a:schemeClr val="dk1"/>
              </a:solidFill>
            </a:endParaRPr>
          </a:p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5" name="Google Shape;335;p39"/>
          <p:cNvSpPr txBox="1"/>
          <p:nvPr>
            <p:ph idx="15" type="subTitle"/>
          </p:nvPr>
        </p:nvSpPr>
        <p:spPr>
          <a:xfrm>
            <a:off x="6096050" y="4421500"/>
            <a:ext cx="1436100" cy="304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STICK</a:t>
            </a:r>
            <a:endParaRPr>
              <a:solidFill>
                <a:schemeClr val="dk1"/>
              </a:solidFill>
            </a:endParaRPr>
          </a:p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6" name="Google Shape;336;p39"/>
          <p:cNvSpPr txBox="1"/>
          <p:nvPr>
            <p:ph idx="16" type="subTitle"/>
          </p:nvPr>
        </p:nvSpPr>
        <p:spPr>
          <a:xfrm>
            <a:off x="6096050" y="5461200"/>
            <a:ext cx="1436100" cy="304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BUTTON</a:t>
            </a:r>
            <a:endParaRPr>
              <a:solidFill>
                <a:schemeClr val="dk1"/>
              </a:solidFill>
            </a:endParaRPr>
          </a:p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7" name="Google Shape;337;p39"/>
          <p:cNvSpPr txBox="1"/>
          <p:nvPr>
            <p:ph idx="17" type="subTitle"/>
          </p:nvPr>
        </p:nvSpPr>
        <p:spPr>
          <a:xfrm>
            <a:off x="6096050" y="6528000"/>
            <a:ext cx="1436100" cy="304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BUTTON</a:t>
            </a:r>
            <a:endParaRPr>
              <a:solidFill>
                <a:schemeClr val="dk1"/>
              </a:solidFill>
            </a:endParaRPr>
          </a:p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8" name="Google Shape;338;p39"/>
          <p:cNvSpPr txBox="1"/>
          <p:nvPr>
            <p:ph idx="18" type="subTitle"/>
          </p:nvPr>
        </p:nvSpPr>
        <p:spPr>
          <a:xfrm>
            <a:off x="6096050" y="7594800"/>
            <a:ext cx="1436100" cy="304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BUTTON</a:t>
            </a:r>
            <a:endParaRPr>
              <a:solidFill>
                <a:schemeClr val="dk1"/>
              </a:solidFill>
            </a:endParaRPr>
          </a:p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9" name="Google Shape;339;p39"/>
          <p:cNvSpPr txBox="1"/>
          <p:nvPr>
            <p:ph idx="19" type="subTitle"/>
          </p:nvPr>
        </p:nvSpPr>
        <p:spPr>
          <a:xfrm>
            <a:off x="6096050" y="8661600"/>
            <a:ext cx="1436100" cy="304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BUTTON</a:t>
            </a:r>
            <a:endParaRPr>
              <a:solidFill>
                <a:schemeClr val="dk1"/>
              </a:solidFill>
            </a:endParaRPr>
          </a:p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0" name="Google Shape;340;p39"/>
          <p:cNvSpPr txBox="1"/>
          <p:nvPr>
            <p:ph type="title"/>
          </p:nvPr>
        </p:nvSpPr>
        <p:spPr>
          <a:xfrm>
            <a:off x="688375" y="9380417"/>
            <a:ext cx="6858000" cy="229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1" name="Google Shape;341;p39"/>
          <p:cNvSpPr txBox="1"/>
          <p:nvPr>
            <p:ph idx="20" type="subTitle"/>
          </p:nvPr>
        </p:nvSpPr>
        <p:spPr>
          <a:xfrm>
            <a:off x="688375" y="9618529"/>
            <a:ext cx="3196800" cy="229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2" name="Google Shape;342;p39"/>
          <p:cNvSpPr txBox="1"/>
          <p:nvPr>
            <p:ph idx="21" type="subTitle"/>
          </p:nvPr>
        </p:nvSpPr>
        <p:spPr>
          <a:xfrm>
            <a:off x="4349575" y="9618500"/>
            <a:ext cx="2516700" cy="229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3" name="Google Shape;343;p39"/>
          <p:cNvSpPr txBox="1"/>
          <p:nvPr>
            <p:ph idx="22" type="subTitle"/>
          </p:nvPr>
        </p:nvSpPr>
        <p:spPr>
          <a:xfrm>
            <a:off x="7221650" y="9618500"/>
            <a:ext cx="487500" cy="229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344" name="Google Shape;344;p3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4405373" y="5242921"/>
            <a:ext cx="3843176" cy="2744206"/>
          </a:xfrm>
          <a:prstGeom prst="rect">
            <a:avLst/>
          </a:prstGeom>
          <a:noFill/>
          <a:ln>
            <a:noFill/>
          </a:ln>
        </p:spPr>
      </p:pic>
      <p:pic>
        <p:nvPicPr>
          <p:cNvPr id="345" name="Google Shape;345;p3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-4252448" y="3314239"/>
            <a:ext cx="3843176" cy="154241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49" name="Shape 3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0" name="Google Shape;350;p40"/>
          <p:cNvSpPr txBox="1"/>
          <p:nvPr>
            <p:ph type="title"/>
          </p:nvPr>
        </p:nvSpPr>
        <p:spPr>
          <a:xfrm>
            <a:off x="688375" y="9380417"/>
            <a:ext cx="6858000" cy="229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51" name="Google Shape;351;p40"/>
          <p:cNvSpPr txBox="1"/>
          <p:nvPr>
            <p:ph idx="1" type="subTitle"/>
          </p:nvPr>
        </p:nvSpPr>
        <p:spPr>
          <a:xfrm>
            <a:off x="688375" y="9618529"/>
            <a:ext cx="3196800" cy="229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52" name="Google Shape;352;p40"/>
          <p:cNvSpPr txBox="1"/>
          <p:nvPr>
            <p:ph idx="2" type="subTitle"/>
          </p:nvPr>
        </p:nvSpPr>
        <p:spPr>
          <a:xfrm>
            <a:off x="4349575" y="9618500"/>
            <a:ext cx="2516700" cy="229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53" name="Google Shape;353;p40"/>
          <p:cNvSpPr txBox="1"/>
          <p:nvPr>
            <p:ph idx="3" type="subTitle"/>
          </p:nvPr>
        </p:nvSpPr>
        <p:spPr>
          <a:xfrm>
            <a:off x="7221650" y="9618500"/>
            <a:ext cx="487500" cy="229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##</a:t>
            </a:r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57" name="Shape 3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" name="Google Shape;358;p41"/>
          <p:cNvSpPr txBox="1"/>
          <p:nvPr>
            <p:ph type="title"/>
          </p:nvPr>
        </p:nvSpPr>
        <p:spPr>
          <a:xfrm>
            <a:off x="688375" y="9380417"/>
            <a:ext cx="6858000" cy="229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59" name="Google Shape;359;p41"/>
          <p:cNvSpPr txBox="1"/>
          <p:nvPr>
            <p:ph idx="1" type="subTitle"/>
          </p:nvPr>
        </p:nvSpPr>
        <p:spPr>
          <a:xfrm>
            <a:off x="688375" y="9618529"/>
            <a:ext cx="3196800" cy="229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60" name="Google Shape;360;p41"/>
          <p:cNvSpPr txBox="1"/>
          <p:nvPr>
            <p:ph idx="2" type="subTitle"/>
          </p:nvPr>
        </p:nvSpPr>
        <p:spPr>
          <a:xfrm>
            <a:off x="4349575" y="9618500"/>
            <a:ext cx="2516700" cy="229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61" name="Google Shape;361;p41"/>
          <p:cNvSpPr txBox="1"/>
          <p:nvPr>
            <p:ph idx="3" type="subTitle"/>
          </p:nvPr>
        </p:nvSpPr>
        <p:spPr>
          <a:xfrm>
            <a:off x="7221650" y="9618500"/>
            <a:ext cx="487500" cy="229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##</a:t>
            </a:r>
            <a:endParaRPr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65" name="Shape 3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6" name="Google Shape;366;p42"/>
          <p:cNvSpPr txBox="1"/>
          <p:nvPr>
            <p:ph type="title"/>
          </p:nvPr>
        </p:nvSpPr>
        <p:spPr>
          <a:xfrm>
            <a:off x="688375" y="9380417"/>
            <a:ext cx="6858000" cy="229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67" name="Google Shape;367;p42"/>
          <p:cNvSpPr txBox="1"/>
          <p:nvPr>
            <p:ph idx="1" type="subTitle"/>
          </p:nvPr>
        </p:nvSpPr>
        <p:spPr>
          <a:xfrm>
            <a:off x="688375" y="9618529"/>
            <a:ext cx="3196800" cy="229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68" name="Google Shape;368;p42"/>
          <p:cNvSpPr txBox="1"/>
          <p:nvPr>
            <p:ph idx="2" type="subTitle"/>
          </p:nvPr>
        </p:nvSpPr>
        <p:spPr>
          <a:xfrm>
            <a:off x="4349575" y="9618500"/>
            <a:ext cx="2516700" cy="229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69" name="Google Shape;369;p42"/>
          <p:cNvSpPr txBox="1"/>
          <p:nvPr>
            <p:ph idx="3" type="subTitle"/>
          </p:nvPr>
        </p:nvSpPr>
        <p:spPr>
          <a:xfrm>
            <a:off x="7221650" y="9618500"/>
            <a:ext cx="487500" cy="229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##</a:t>
            </a:r>
            <a:endParaRPr/>
          </a:p>
        </p:txBody>
      </p:sp>
      <p:pic>
        <p:nvPicPr>
          <p:cNvPr id="370" name="Google Shape;370;p4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761461" y="5822370"/>
            <a:ext cx="248775" cy="244175"/>
          </a:xfrm>
          <a:prstGeom prst="rect">
            <a:avLst/>
          </a:prstGeom>
          <a:noFill/>
          <a:ln>
            <a:noFill/>
          </a:ln>
        </p:spPr>
      </p:pic>
      <p:pic>
        <p:nvPicPr>
          <p:cNvPr id="371" name="Google Shape;371;p4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761823" y="5089720"/>
            <a:ext cx="248775" cy="244175"/>
          </a:xfrm>
          <a:prstGeom prst="rect">
            <a:avLst/>
          </a:prstGeom>
          <a:noFill/>
          <a:ln>
            <a:noFill/>
          </a:ln>
        </p:spPr>
      </p:pic>
      <p:pic>
        <p:nvPicPr>
          <p:cNvPr id="372" name="Google Shape;372;p4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761461" y="4722300"/>
            <a:ext cx="248775" cy="244175"/>
          </a:xfrm>
          <a:prstGeom prst="rect">
            <a:avLst/>
          </a:prstGeom>
          <a:noFill/>
          <a:ln>
            <a:noFill/>
          </a:ln>
        </p:spPr>
      </p:pic>
      <p:pic>
        <p:nvPicPr>
          <p:cNvPr id="373" name="Google Shape;373;p4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673831" y="4722295"/>
            <a:ext cx="248775" cy="244175"/>
          </a:xfrm>
          <a:prstGeom prst="rect">
            <a:avLst/>
          </a:prstGeom>
          <a:noFill/>
          <a:ln>
            <a:noFill/>
          </a:ln>
        </p:spPr>
      </p:pic>
      <p:pic>
        <p:nvPicPr>
          <p:cNvPr id="374" name="Google Shape;374;p4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761461" y="3989625"/>
            <a:ext cx="248775" cy="244175"/>
          </a:xfrm>
          <a:prstGeom prst="rect">
            <a:avLst/>
          </a:prstGeom>
          <a:noFill/>
          <a:ln>
            <a:noFill/>
          </a:ln>
        </p:spPr>
      </p:pic>
      <p:pic>
        <p:nvPicPr>
          <p:cNvPr id="375" name="Google Shape;375;p4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848991" y="5086910"/>
            <a:ext cx="248775" cy="244175"/>
          </a:xfrm>
          <a:prstGeom prst="rect">
            <a:avLst/>
          </a:prstGeom>
          <a:noFill/>
          <a:ln>
            <a:noFill/>
          </a:ln>
        </p:spPr>
      </p:pic>
      <p:pic>
        <p:nvPicPr>
          <p:cNvPr id="376" name="Google Shape;376;p4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266270" y="7430879"/>
            <a:ext cx="248775" cy="244175"/>
          </a:xfrm>
          <a:prstGeom prst="rect">
            <a:avLst/>
          </a:prstGeom>
          <a:noFill/>
          <a:ln>
            <a:noFill/>
          </a:ln>
        </p:spPr>
      </p:pic>
      <p:pic>
        <p:nvPicPr>
          <p:cNvPr id="377" name="Google Shape;377;p4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231936" y="7430884"/>
            <a:ext cx="248775" cy="244175"/>
          </a:xfrm>
          <a:prstGeom prst="rect">
            <a:avLst/>
          </a:prstGeom>
          <a:noFill/>
          <a:ln>
            <a:noFill/>
          </a:ln>
        </p:spPr>
      </p:pic>
      <p:pic>
        <p:nvPicPr>
          <p:cNvPr id="378" name="Google Shape;378;p4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067434" y="4903195"/>
            <a:ext cx="248775" cy="244175"/>
          </a:xfrm>
          <a:prstGeom prst="rect">
            <a:avLst/>
          </a:prstGeom>
          <a:noFill/>
          <a:ln>
            <a:noFill/>
          </a:ln>
        </p:spPr>
      </p:pic>
      <p:pic>
        <p:nvPicPr>
          <p:cNvPr id="379" name="Google Shape;379;p4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458284" y="4903199"/>
            <a:ext cx="248775" cy="244175"/>
          </a:xfrm>
          <a:prstGeom prst="rect">
            <a:avLst/>
          </a:prstGeom>
          <a:noFill/>
          <a:ln>
            <a:noFill/>
          </a:ln>
        </p:spPr>
      </p:pic>
      <p:pic>
        <p:nvPicPr>
          <p:cNvPr id="380" name="Google Shape;380;p4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277509" y="2397154"/>
            <a:ext cx="248775" cy="244175"/>
          </a:xfrm>
          <a:prstGeom prst="rect">
            <a:avLst/>
          </a:prstGeom>
          <a:noFill/>
          <a:ln>
            <a:noFill/>
          </a:ln>
        </p:spPr>
      </p:pic>
      <p:pic>
        <p:nvPicPr>
          <p:cNvPr id="381" name="Google Shape;381;p4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243175" y="2397159"/>
            <a:ext cx="248775" cy="244175"/>
          </a:xfrm>
          <a:prstGeom prst="rect">
            <a:avLst/>
          </a:prstGeom>
          <a:noFill/>
          <a:ln>
            <a:noFill/>
          </a:ln>
        </p:spPr>
      </p:pic>
      <p:pic>
        <p:nvPicPr>
          <p:cNvPr id="382" name="Google Shape;382;p4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10800000">
            <a:off x="3084225" y="1279559"/>
            <a:ext cx="248775" cy="244175"/>
          </a:xfrm>
          <a:prstGeom prst="rect">
            <a:avLst/>
          </a:prstGeom>
          <a:noFill/>
          <a:ln>
            <a:noFill/>
          </a:ln>
        </p:spPr>
      </p:pic>
      <p:pic>
        <p:nvPicPr>
          <p:cNvPr id="383" name="Google Shape;383;p4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10800000">
            <a:off x="3360250" y="1279559"/>
            <a:ext cx="248775" cy="244175"/>
          </a:xfrm>
          <a:prstGeom prst="rect">
            <a:avLst/>
          </a:prstGeom>
          <a:noFill/>
          <a:ln>
            <a:noFill/>
          </a:ln>
        </p:spPr>
      </p:pic>
      <p:pic>
        <p:nvPicPr>
          <p:cNvPr id="384" name="Google Shape;384;p4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10800000">
            <a:off x="3629057" y="1279559"/>
            <a:ext cx="248775" cy="244175"/>
          </a:xfrm>
          <a:prstGeom prst="rect">
            <a:avLst/>
          </a:prstGeom>
          <a:noFill/>
          <a:ln>
            <a:noFill/>
          </a:ln>
        </p:spPr>
      </p:pic>
      <p:pic>
        <p:nvPicPr>
          <p:cNvPr id="385" name="Google Shape;385;p4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10800000">
            <a:off x="3905082" y="1279559"/>
            <a:ext cx="248775" cy="244175"/>
          </a:xfrm>
          <a:prstGeom prst="rect">
            <a:avLst/>
          </a:prstGeom>
          <a:noFill/>
          <a:ln>
            <a:noFill/>
          </a:ln>
        </p:spPr>
      </p:pic>
      <p:pic>
        <p:nvPicPr>
          <p:cNvPr id="386" name="Google Shape;386;p4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10800000">
            <a:off x="4170715" y="1279559"/>
            <a:ext cx="248775" cy="244175"/>
          </a:xfrm>
          <a:prstGeom prst="rect">
            <a:avLst/>
          </a:prstGeom>
          <a:noFill/>
          <a:ln>
            <a:noFill/>
          </a:ln>
        </p:spPr>
      </p:pic>
      <p:pic>
        <p:nvPicPr>
          <p:cNvPr id="387" name="Google Shape;387;p4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10800000">
            <a:off x="4446740" y="1279559"/>
            <a:ext cx="248775" cy="244175"/>
          </a:xfrm>
          <a:prstGeom prst="rect">
            <a:avLst/>
          </a:prstGeom>
          <a:noFill/>
          <a:ln>
            <a:noFill/>
          </a:ln>
        </p:spPr>
      </p:pic>
      <p:pic>
        <p:nvPicPr>
          <p:cNvPr id="388" name="Google Shape;388;p4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10800000">
            <a:off x="3086182" y="999246"/>
            <a:ext cx="248775" cy="244175"/>
          </a:xfrm>
          <a:prstGeom prst="rect">
            <a:avLst/>
          </a:prstGeom>
          <a:noFill/>
          <a:ln>
            <a:noFill/>
          </a:ln>
        </p:spPr>
      </p:pic>
      <p:pic>
        <p:nvPicPr>
          <p:cNvPr id="389" name="Google Shape;389;p4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10800000">
            <a:off x="3362207" y="999246"/>
            <a:ext cx="248775" cy="244175"/>
          </a:xfrm>
          <a:prstGeom prst="rect">
            <a:avLst/>
          </a:prstGeom>
          <a:noFill/>
          <a:ln>
            <a:noFill/>
          </a:ln>
        </p:spPr>
      </p:pic>
      <p:pic>
        <p:nvPicPr>
          <p:cNvPr id="390" name="Google Shape;390;p4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10800000">
            <a:off x="3631014" y="999246"/>
            <a:ext cx="248775" cy="244175"/>
          </a:xfrm>
          <a:prstGeom prst="rect">
            <a:avLst/>
          </a:prstGeom>
          <a:noFill/>
          <a:ln>
            <a:noFill/>
          </a:ln>
        </p:spPr>
      </p:pic>
      <p:pic>
        <p:nvPicPr>
          <p:cNvPr id="391" name="Google Shape;391;p4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10800000">
            <a:off x="3907039" y="999246"/>
            <a:ext cx="248775" cy="244175"/>
          </a:xfrm>
          <a:prstGeom prst="rect">
            <a:avLst/>
          </a:prstGeom>
          <a:noFill/>
          <a:ln>
            <a:noFill/>
          </a:ln>
        </p:spPr>
      </p:pic>
      <p:pic>
        <p:nvPicPr>
          <p:cNvPr id="392" name="Google Shape;392;p4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10800000">
            <a:off x="4172672" y="999246"/>
            <a:ext cx="248775" cy="244175"/>
          </a:xfrm>
          <a:prstGeom prst="rect">
            <a:avLst/>
          </a:prstGeom>
          <a:noFill/>
          <a:ln>
            <a:noFill/>
          </a:ln>
        </p:spPr>
      </p:pic>
      <p:pic>
        <p:nvPicPr>
          <p:cNvPr id="393" name="Google Shape;393;p4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10800000">
            <a:off x="4448697" y="999246"/>
            <a:ext cx="248775" cy="244175"/>
          </a:xfrm>
          <a:prstGeom prst="rect">
            <a:avLst/>
          </a:prstGeom>
          <a:noFill/>
          <a:ln>
            <a:noFill/>
          </a:ln>
        </p:spPr>
      </p:pic>
      <p:pic>
        <p:nvPicPr>
          <p:cNvPr id="394" name="Google Shape;394;p4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10800000">
            <a:off x="4733151" y="999246"/>
            <a:ext cx="248775" cy="244175"/>
          </a:xfrm>
          <a:prstGeom prst="rect">
            <a:avLst/>
          </a:prstGeom>
          <a:noFill/>
          <a:ln>
            <a:noFill/>
          </a:ln>
        </p:spPr>
      </p:pic>
      <p:pic>
        <p:nvPicPr>
          <p:cNvPr id="395" name="Google Shape;395;p4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10800000">
            <a:off x="2791847" y="999246"/>
            <a:ext cx="248775" cy="244175"/>
          </a:xfrm>
          <a:prstGeom prst="rect">
            <a:avLst/>
          </a:prstGeom>
          <a:noFill/>
          <a:ln>
            <a:noFill/>
          </a:ln>
        </p:spPr>
      </p:pic>
      <p:pic>
        <p:nvPicPr>
          <p:cNvPr id="396" name="Google Shape;396;p4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10800000">
            <a:off x="3080569" y="718946"/>
            <a:ext cx="248775" cy="244175"/>
          </a:xfrm>
          <a:prstGeom prst="rect">
            <a:avLst/>
          </a:prstGeom>
          <a:noFill/>
          <a:ln>
            <a:noFill/>
          </a:ln>
        </p:spPr>
      </p:pic>
      <p:pic>
        <p:nvPicPr>
          <p:cNvPr id="397" name="Google Shape;397;p4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10800000">
            <a:off x="3356594" y="718946"/>
            <a:ext cx="248775" cy="244175"/>
          </a:xfrm>
          <a:prstGeom prst="rect">
            <a:avLst/>
          </a:prstGeom>
          <a:noFill/>
          <a:ln>
            <a:noFill/>
          </a:ln>
        </p:spPr>
      </p:pic>
      <p:pic>
        <p:nvPicPr>
          <p:cNvPr id="398" name="Google Shape;398;p4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10800000">
            <a:off x="3625401" y="718946"/>
            <a:ext cx="248775" cy="244175"/>
          </a:xfrm>
          <a:prstGeom prst="rect">
            <a:avLst/>
          </a:prstGeom>
          <a:noFill/>
          <a:ln>
            <a:noFill/>
          </a:ln>
        </p:spPr>
      </p:pic>
      <p:pic>
        <p:nvPicPr>
          <p:cNvPr id="399" name="Google Shape;399;p4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10800000">
            <a:off x="3901426" y="718946"/>
            <a:ext cx="248775" cy="244175"/>
          </a:xfrm>
          <a:prstGeom prst="rect">
            <a:avLst/>
          </a:prstGeom>
          <a:noFill/>
          <a:ln>
            <a:noFill/>
          </a:ln>
        </p:spPr>
      </p:pic>
      <p:pic>
        <p:nvPicPr>
          <p:cNvPr id="400" name="Google Shape;400;p4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10800000">
            <a:off x="4167059" y="718946"/>
            <a:ext cx="248775" cy="244175"/>
          </a:xfrm>
          <a:prstGeom prst="rect">
            <a:avLst/>
          </a:prstGeom>
          <a:noFill/>
          <a:ln>
            <a:noFill/>
          </a:ln>
        </p:spPr>
      </p:pic>
      <p:pic>
        <p:nvPicPr>
          <p:cNvPr id="401" name="Google Shape;401;p4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10800000">
            <a:off x="4443084" y="718946"/>
            <a:ext cx="248775" cy="244175"/>
          </a:xfrm>
          <a:prstGeom prst="rect">
            <a:avLst/>
          </a:prstGeom>
          <a:noFill/>
          <a:ln>
            <a:noFill/>
          </a:ln>
        </p:spPr>
      </p:pic>
      <p:pic>
        <p:nvPicPr>
          <p:cNvPr id="402" name="Google Shape;402;p4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074951" y="8544210"/>
            <a:ext cx="248775" cy="244175"/>
          </a:xfrm>
          <a:prstGeom prst="rect">
            <a:avLst/>
          </a:prstGeom>
          <a:noFill/>
          <a:ln>
            <a:noFill/>
          </a:ln>
        </p:spPr>
      </p:pic>
      <p:pic>
        <p:nvPicPr>
          <p:cNvPr id="403" name="Google Shape;403;p4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348147" y="8544204"/>
            <a:ext cx="248775" cy="244175"/>
          </a:xfrm>
          <a:prstGeom prst="rect">
            <a:avLst/>
          </a:prstGeom>
          <a:noFill/>
          <a:ln>
            <a:noFill/>
          </a:ln>
        </p:spPr>
      </p:pic>
      <p:pic>
        <p:nvPicPr>
          <p:cNvPr id="404" name="Google Shape;404;p4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618541" y="8544210"/>
            <a:ext cx="248775" cy="244175"/>
          </a:xfrm>
          <a:prstGeom prst="rect">
            <a:avLst/>
          </a:prstGeom>
          <a:noFill/>
          <a:ln>
            <a:noFill/>
          </a:ln>
        </p:spPr>
      </p:pic>
      <p:pic>
        <p:nvPicPr>
          <p:cNvPr id="405" name="Google Shape;405;p4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891737" y="8544204"/>
            <a:ext cx="248775" cy="244175"/>
          </a:xfrm>
          <a:prstGeom prst="rect">
            <a:avLst/>
          </a:prstGeom>
          <a:noFill/>
          <a:ln>
            <a:noFill/>
          </a:ln>
        </p:spPr>
      </p:pic>
      <p:pic>
        <p:nvPicPr>
          <p:cNvPr id="406" name="Google Shape;406;p4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162091" y="8544210"/>
            <a:ext cx="248775" cy="244175"/>
          </a:xfrm>
          <a:prstGeom prst="rect">
            <a:avLst/>
          </a:prstGeom>
          <a:noFill/>
          <a:ln>
            <a:noFill/>
          </a:ln>
        </p:spPr>
      </p:pic>
      <p:pic>
        <p:nvPicPr>
          <p:cNvPr id="407" name="Google Shape;407;p4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435287" y="8544204"/>
            <a:ext cx="248775" cy="244175"/>
          </a:xfrm>
          <a:prstGeom prst="rect">
            <a:avLst/>
          </a:prstGeom>
          <a:noFill/>
          <a:ln>
            <a:noFill/>
          </a:ln>
        </p:spPr>
      </p:pic>
      <p:pic>
        <p:nvPicPr>
          <p:cNvPr id="408" name="Google Shape;408;p4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075669" y="8823035"/>
            <a:ext cx="248775" cy="244175"/>
          </a:xfrm>
          <a:prstGeom prst="rect">
            <a:avLst/>
          </a:prstGeom>
          <a:noFill/>
          <a:ln>
            <a:noFill/>
          </a:ln>
        </p:spPr>
      </p:pic>
      <p:pic>
        <p:nvPicPr>
          <p:cNvPr id="409" name="Google Shape;409;p4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348865" y="8823029"/>
            <a:ext cx="248775" cy="244175"/>
          </a:xfrm>
          <a:prstGeom prst="rect">
            <a:avLst/>
          </a:prstGeom>
          <a:noFill/>
          <a:ln>
            <a:noFill/>
          </a:ln>
        </p:spPr>
      </p:pic>
      <p:pic>
        <p:nvPicPr>
          <p:cNvPr id="410" name="Google Shape;410;p4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619259" y="8823035"/>
            <a:ext cx="248775" cy="244175"/>
          </a:xfrm>
          <a:prstGeom prst="rect">
            <a:avLst/>
          </a:prstGeom>
          <a:noFill/>
          <a:ln>
            <a:noFill/>
          </a:ln>
        </p:spPr>
      </p:pic>
      <p:pic>
        <p:nvPicPr>
          <p:cNvPr id="411" name="Google Shape;411;p4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892455" y="8823029"/>
            <a:ext cx="248775" cy="244175"/>
          </a:xfrm>
          <a:prstGeom prst="rect">
            <a:avLst/>
          </a:prstGeom>
          <a:noFill/>
          <a:ln>
            <a:noFill/>
          </a:ln>
        </p:spPr>
      </p:pic>
      <p:pic>
        <p:nvPicPr>
          <p:cNvPr id="412" name="Google Shape;412;p4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162809" y="8823035"/>
            <a:ext cx="248775" cy="244175"/>
          </a:xfrm>
          <a:prstGeom prst="rect">
            <a:avLst/>
          </a:prstGeom>
          <a:noFill/>
          <a:ln>
            <a:noFill/>
          </a:ln>
        </p:spPr>
      </p:pic>
      <p:pic>
        <p:nvPicPr>
          <p:cNvPr id="413" name="Google Shape;413;p4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436005" y="8823029"/>
            <a:ext cx="248775" cy="244175"/>
          </a:xfrm>
          <a:prstGeom prst="rect">
            <a:avLst/>
          </a:prstGeom>
          <a:noFill/>
          <a:ln>
            <a:noFill/>
          </a:ln>
        </p:spPr>
      </p:pic>
      <p:pic>
        <p:nvPicPr>
          <p:cNvPr id="414" name="Google Shape;414;p4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075669" y="9101735"/>
            <a:ext cx="248775" cy="244175"/>
          </a:xfrm>
          <a:prstGeom prst="rect">
            <a:avLst/>
          </a:prstGeom>
          <a:noFill/>
          <a:ln>
            <a:noFill/>
          </a:ln>
        </p:spPr>
      </p:pic>
      <p:pic>
        <p:nvPicPr>
          <p:cNvPr id="415" name="Google Shape;415;p4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348865" y="9101729"/>
            <a:ext cx="248775" cy="244175"/>
          </a:xfrm>
          <a:prstGeom prst="rect">
            <a:avLst/>
          </a:prstGeom>
          <a:noFill/>
          <a:ln>
            <a:noFill/>
          </a:ln>
        </p:spPr>
      </p:pic>
      <p:pic>
        <p:nvPicPr>
          <p:cNvPr id="416" name="Google Shape;416;p4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619259" y="9101735"/>
            <a:ext cx="248775" cy="244175"/>
          </a:xfrm>
          <a:prstGeom prst="rect">
            <a:avLst/>
          </a:prstGeom>
          <a:noFill/>
          <a:ln>
            <a:noFill/>
          </a:ln>
        </p:spPr>
      </p:pic>
      <p:pic>
        <p:nvPicPr>
          <p:cNvPr id="417" name="Google Shape;417;p4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892455" y="9101729"/>
            <a:ext cx="248775" cy="244175"/>
          </a:xfrm>
          <a:prstGeom prst="rect">
            <a:avLst/>
          </a:prstGeom>
          <a:noFill/>
          <a:ln>
            <a:noFill/>
          </a:ln>
        </p:spPr>
      </p:pic>
      <p:pic>
        <p:nvPicPr>
          <p:cNvPr id="418" name="Google Shape;418;p4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162809" y="9101735"/>
            <a:ext cx="248775" cy="244175"/>
          </a:xfrm>
          <a:prstGeom prst="rect">
            <a:avLst/>
          </a:prstGeom>
          <a:noFill/>
          <a:ln>
            <a:noFill/>
          </a:ln>
        </p:spPr>
      </p:pic>
      <p:pic>
        <p:nvPicPr>
          <p:cNvPr id="419" name="Google Shape;419;p4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436005" y="9101729"/>
            <a:ext cx="248775" cy="244175"/>
          </a:xfrm>
          <a:prstGeom prst="rect">
            <a:avLst/>
          </a:prstGeom>
          <a:noFill/>
          <a:ln>
            <a:noFill/>
          </a:ln>
        </p:spPr>
      </p:pic>
      <p:pic>
        <p:nvPicPr>
          <p:cNvPr id="420" name="Google Shape;420;p4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733155" y="8823029"/>
            <a:ext cx="248775" cy="244175"/>
          </a:xfrm>
          <a:prstGeom prst="rect">
            <a:avLst/>
          </a:prstGeom>
          <a:noFill/>
          <a:ln>
            <a:noFill/>
          </a:ln>
        </p:spPr>
      </p:pic>
      <p:pic>
        <p:nvPicPr>
          <p:cNvPr id="421" name="Google Shape;421;p4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789045" y="8823029"/>
            <a:ext cx="248775" cy="244175"/>
          </a:xfrm>
          <a:prstGeom prst="rect">
            <a:avLst/>
          </a:prstGeom>
          <a:noFill/>
          <a:ln>
            <a:noFill/>
          </a:ln>
        </p:spPr>
      </p:pic>
      <p:pic>
        <p:nvPicPr>
          <p:cNvPr id="422" name="Google Shape;422;p4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10800000">
            <a:off x="3221891" y="1764571"/>
            <a:ext cx="252425" cy="245550"/>
          </a:xfrm>
          <a:prstGeom prst="rect">
            <a:avLst/>
          </a:prstGeom>
          <a:noFill/>
          <a:ln>
            <a:noFill/>
          </a:ln>
        </p:spPr>
      </p:pic>
      <p:pic>
        <p:nvPicPr>
          <p:cNvPr id="423" name="Google Shape;423;p4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10800000">
            <a:off x="4281841" y="1764571"/>
            <a:ext cx="252425" cy="245550"/>
          </a:xfrm>
          <a:prstGeom prst="rect">
            <a:avLst/>
          </a:prstGeom>
          <a:noFill/>
          <a:ln>
            <a:noFill/>
          </a:ln>
        </p:spPr>
      </p:pic>
      <p:pic>
        <p:nvPicPr>
          <p:cNvPr id="424" name="Google Shape;424;p4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221891" y="8047443"/>
            <a:ext cx="252425" cy="247793"/>
          </a:xfrm>
          <a:prstGeom prst="rect">
            <a:avLst/>
          </a:prstGeom>
          <a:noFill/>
          <a:ln>
            <a:noFill/>
          </a:ln>
        </p:spPr>
      </p:pic>
      <p:pic>
        <p:nvPicPr>
          <p:cNvPr id="425" name="Google Shape;425;p4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287460" y="8047443"/>
            <a:ext cx="252425" cy="247793"/>
          </a:xfrm>
          <a:prstGeom prst="rect">
            <a:avLst/>
          </a:prstGeom>
          <a:noFill/>
          <a:ln>
            <a:noFill/>
          </a:ln>
        </p:spPr>
      </p:pic>
      <p:sp>
        <p:nvSpPr>
          <p:cNvPr id="426" name="Google Shape;426;p42"/>
          <p:cNvSpPr txBox="1"/>
          <p:nvPr/>
        </p:nvSpPr>
        <p:spPr>
          <a:xfrm>
            <a:off x="0" y="4658050"/>
            <a:ext cx="1068900" cy="759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latin typeface="Roboto"/>
                <a:ea typeface="Roboto"/>
                <a:cs typeface="Roboto"/>
                <a:sym typeface="Roboto"/>
              </a:rPr>
              <a:t>These tri-balls are underneath the bar. They are placed on top on this slide so they be can moved.</a:t>
            </a:r>
            <a:endParaRPr sz="8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427" name="Google Shape;427;p42"/>
          <p:cNvSpPr txBox="1"/>
          <p:nvPr/>
        </p:nvSpPr>
        <p:spPr>
          <a:xfrm>
            <a:off x="197375" y="182446"/>
            <a:ext cx="1880400" cy="1795200"/>
          </a:xfrm>
          <a:prstGeom prst="rect">
            <a:avLst/>
          </a:prstGeom>
          <a:solidFill>
            <a:srgbClr val="D9EAD3"/>
          </a:solidFill>
          <a:ln>
            <a:noFill/>
          </a:ln>
          <a:effectLst>
            <a:outerShdw blurRad="57150" rotWithShape="0" algn="bl" dir="2760000" dist="47625">
              <a:srgbClr val="000000">
                <a:alpha val="17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 Black"/>
                <a:ea typeface="Roboto Black"/>
                <a:cs typeface="Roboto Black"/>
                <a:sym typeface="Roboto Black"/>
              </a:rPr>
              <a:t>The game objects on this page are moveable</a:t>
            </a:r>
            <a:endParaRPr>
              <a:latin typeface="Roboto Black"/>
              <a:ea typeface="Roboto Black"/>
              <a:cs typeface="Roboto Black"/>
              <a:sym typeface="Roboto Black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431" name="Shape 4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2" name="Google Shape;432;p43"/>
          <p:cNvSpPr txBox="1"/>
          <p:nvPr/>
        </p:nvSpPr>
        <p:spPr>
          <a:xfrm>
            <a:off x="3873900" y="8477925"/>
            <a:ext cx="3255600" cy="1125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500"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436" name="Shape 43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80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p27"/>
          <p:cNvSpPr txBox="1"/>
          <p:nvPr>
            <p:ph idx="4294967295" type="subTitle"/>
          </p:nvPr>
        </p:nvSpPr>
        <p:spPr>
          <a:xfrm>
            <a:off x="1113825" y="6697129"/>
            <a:ext cx="6658500" cy="4254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500"/>
          </a:p>
        </p:txBody>
      </p:sp>
      <p:sp>
        <p:nvSpPr>
          <p:cNvPr id="182" name="Google Shape;182;p27"/>
          <p:cNvSpPr txBox="1"/>
          <p:nvPr>
            <p:ph idx="4294967295" type="subTitle"/>
          </p:nvPr>
        </p:nvSpPr>
        <p:spPr>
          <a:xfrm>
            <a:off x="4725366" y="7811804"/>
            <a:ext cx="686400" cy="2211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1</a:t>
            </a:r>
            <a:endParaRPr/>
          </a:p>
        </p:txBody>
      </p:sp>
      <p:sp>
        <p:nvSpPr>
          <p:cNvPr id="183" name="Google Shape;183;p27"/>
          <p:cNvSpPr txBox="1"/>
          <p:nvPr>
            <p:ph idx="4294967295" type="subTitle"/>
          </p:nvPr>
        </p:nvSpPr>
        <p:spPr>
          <a:xfrm>
            <a:off x="5730650" y="7811803"/>
            <a:ext cx="909900" cy="2382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1</a:t>
            </a:r>
            <a:endParaRPr/>
          </a:p>
        </p:txBody>
      </p:sp>
      <p:sp>
        <p:nvSpPr>
          <p:cNvPr id="184" name="Google Shape;184;p27"/>
          <p:cNvSpPr txBox="1"/>
          <p:nvPr/>
        </p:nvSpPr>
        <p:spPr>
          <a:xfrm>
            <a:off x="1118400" y="5257830"/>
            <a:ext cx="4830300" cy="954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7200">
                <a:latin typeface="Roboto Black"/>
                <a:ea typeface="Roboto Black"/>
                <a:cs typeface="Roboto Black"/>
                <a:sym typeface="Roboto Black"/>
              </a:rPr>
              <a:t>0000</a:t>
            </a:r>
            <a:endParaRPr sz="7200">
              <a:latin typeface="Roboto Black"/>
              <a:ea typeface="Roboto Black"/>
              <a:cs typeface="Roboto Black"/>
              <a:sym typeface="Roboto Black"/>
            </a:endParaRPr>
          </a:p>
        </p:txBody>
      </p:sp>
      <p:sp>
        <p:nvSpPr>
          <p:cNvPr id="185" name="Google Shape;185;p27"/>
          <p:cNvSpPr txBox="1"/>
          <p:nvPr>
            <p:ph idx="3" type="subTitle"/>
          </p:nvPr>
        </p:nvSpPr>
        <p:spPr>
          <a:xfrm>
            <a:off x="1113825" y="7309979"/>
            <a:ext cx="6658500" cy="238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6" name="Google Shape;186;p27"/>
          <p:cNvSpPr txBox="1"/>
          <p:nvPr/>
        </p:nvSpPr>
        <p:spPr>
          <a:xfrm>
            <a:off x="2905426" y="7811804"/>
            <a:ext cx="1729800" cy="238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latin typeface="Roboto"/>
                <a:ea typeface="Roboto"/>
                <a:cs typeface="Roboto"/>
                <a:sym typeface="Roboto"/>
              </a:rPr>
              <a:t>00/00/0000</a:t>
            </a:r>
            <a:endParaRPr sz="15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87" name="Google Shape;187;p27"/>
          <p:cNvSpPr txBox="1"/>
          <p:nvPr/>
        </p:nvSpPr>
        <p:spPr>
          <a:xfrm>
            <a:off x="1113825" y="7811804"/>
            <a:ext cx="1729800" cy="238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latin typeface="Roboto"/>
                <a:ea typeface="Roboto"/>
                <a:cs typeface="Roboto"/>
                <a:sym typeface="Roboto"/>
              </a:rPr>
              <a:t>00/00/0000</a:t>
            </a:r>
            <a:endParaRPr sz="15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88" name="Google Shape;188;p27"/>
          <p:cNvSpPr/>
          <p:nvPr/>
        </p:nvSpPr>
        <p:spPr>
          <a:xfrm>
            <a:off x="1119175" y="2252375"/>
            <a:ext cx="6429900" cy="3058500"/>
          </a:xfrm>
          <a:prstGeom prst="rect">
            <a:avLst/>
          </a:prstGeom>
          <a:solidFill>
            <a:srgbClr val="D9EAD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This is an alternate front page.</a:t>
            </a:r>
            <a:endParaRPr>
              <a:solidFill>
                <a:schemeClr val="dk1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Place a team photo or other information here.</a:t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189" name="Google Shape;189;p27"/>
          <p:cNvSpPr txBox="1"/>
          <p:nvPr/>
        </p:nvSpPr>
        <p:spPr>
          <a:xfrm>
            <a:off x="6499425" y="8243475"/>
            <a:ext cx="1272900" cy="195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latin typeface="Roboto"/>
                <a:ea typeface="Roboto"/>
                <a:cs typeface="Roboto"/>
                <a:sym typeface="Roboto"/>
              </a:rPr>
              <a:t>V2</a:t>
            </a:r>
            <a:r>
              <a:rPr b="1" lang="en" sz="12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.0</a:t>
            </a:r>
            <a:r>
              <a:rPr b="1" lang="en" sz="1200">
                <a:latin typeface="Roboto"/>
                <a:ea typeface="Roboto"/>
                <a:cs typeface="Roboto"/>
                <a:sym typeface="Roboto"/>
              </a:rPr>
              <a:t> Date 5</a:t>
            </a:r>
            <a:r>
              <a:rPr b="1" lang="en" sz="12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.</a:t>
            </a:r>
            <a:r>
              <a:rPr b="1" lang="en" sz="1200">
                <a:latin typeface="Roboto"/>
                <a:ea typeface="Roboto"/>
                <a:cs typeface="Roboto"/>
                <a:sym typeface="Roboto"/>
              </a:rPr>
              <a:t>15</a:t>
            </a:r>
            <a:r>
              <a:rPr b="1" lang="en" sz="12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.2</a:t>
            </a:r>
            <a:r>
              <a:rPr b="1" lang="en" sz="1200">
                <a:latin typeface="Roboto"/>
                <a:ea typeface="Roboto"/>
                <a:cs typeface="Roboto"/>
                <a:sym typeface="Roboto"/>
              </a:rPr>
              <a:t>3</a:t>
            </a:r>
            <a:endParaRPr b="1" sz="1200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3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28"/>
          <p:cNvSpPr txBox="1"/>
          <p:nvPr>
            <p:ph type="title"/>
          </p:nvPr>
        </p:nvSpPr>
        <p:spPr>
          <a:xfrm>
            <a:off x="688375" y="9380417"/>
            <a:ext cx="6858000" cy="229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Changelog</a:t>
            </a:r>
            <a:endParaRPr/>
          </a:p>
        </p:txBody>
      </p:sp>
      <p:sp>
        <p:nvSpPr>
          <p:cNvPr id="195" name="Google Shape;195;p28"/>
          <p:cNvSpPr txBox="1"/>
          <p:nvPr>
            <p:ph idx="2" type="subTitle"/>
          </p:nvPr>
        </p:nvSpPr>
        <p:spPr>
          <a:xfrm>
            <a:off x="688375" y="9618529"/>
            <a:ext cx="3196800" cy="229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Christine G.</a:t>
            </a:r>
            <a:endParaRPr/>
          </a:p>
        </p:txBody>
      </p:sp>
      <p:sp>
        <p:nvSpPr>
          <p:cNvPr id="196" name="Google Shape;196;p28"/>
          <p:cNvSpPr txBox="1"/>
          <p:nvPr>
            <p:ph idx="3" type="subTitle"/>
          </p:nvPr>
        </p:nvSpPr>
        <p:spPr>
          <a:xfrm>
            <a:off x="4349575" y="9618500"/>
            <a:ext cx="2516700" cy="229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5/15/2023</a:t>
            </a:r>
            <a:endParaRPr/>
          </a:p>
        </p:txBody>
      </p:sp>
      <p:sp>
        <p:nvSpPr>
          <p:cNvPr id="197" name="Google Shape;197;p28"/>
          <p:cNvSpPr txBox="1"/>
          <p:nvPr>
            <p:ph idx="4" type="subTitle"/>
          </p:nvPr>
        </p:nvSpPr>
        <p:spPr>
          <a:xfrm>
            <a:off x="7221650" y="9618500"/>
            <a:ext cx="487500" cy="229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01</a:t>
            </a:r>
            <a:endParaRPr/>
          </a:p>
        </p:txBody>
      </p:sp>
      <p:sp>
        <p:nvSpPr>
          <p:cNvPr id="198" name="Google Shape;198;p28"/>
          <p:cNvSpPr txBox="1"/>
          <p:nvPr>
            <p:ph idx="1" type="body"/>
          </p:nvPr>
        </p:nvSpPr>
        <p:spPr>
          <a:xfrm>
            <a:off x="238075" y="476125"/>
            <a:ext cx="7320600" cy="8901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rPr b="1" lang="en"/>
              <a:t>Changelog:</a:t>
            </a:r>
            <a:br>
              <a:rPr b="1" lang="en"/>
            </a:br>
            <a:r>
              <a:rPr lang="en"/>
              <a:t>V2.0 Date 5.15.23 </a:t>
            </a:r>
            <a:br>
              <a:rPr lang="en"/>
            </a:br>
            <a:r>
              <a:rPr lang="en"/>
              <a:t>	- Added new template pages for controller map &amp; brain map</a:t>
            </a:r>
            <a:br>
              <a:rPr lang="en"/>
            </a:br>
            <a:r>
              <a:rPr lang="en"/>
              <a:t>	- Updated field map to 2023-2024 “Over Under” Game</a:t>
            </a:r>
            <a:br>
              <a:rPr lang="en"/>
            </a:br>
            <a:r>
              <a:rPr lang="en"/>
              <a:t>	- Added second title page template for additional customizability </a:t>
            </a:r>
            <a:endParaRPr/>
          </a:p>
        </p:txBody>
      </p:sp>
      <p:sp>
        <p:nvSpPr>
          <p:cNvPr id="199" name="Google Shape;199;p28"/>
          <p:cNvSpPr txBox="1"/>
          <p:nvPr/>
        </p:nvSpPr>
        <p:spPr>
          <a:xfrm>
            <a:off x="2514600" y="3690275"/>
            <a:ext cx="2743200" cy="2743200"/>
          </a:xfrm>
          <a:prstGeom prst="rect">
            <a:avLst/>
          </a:prstGeom>
          <a:solidFill>
            <a:srgbClr val="F4CCCC"/>
          </a:solidFill>
          <a:ln>
            <a:noFill/>
          </a:ln>
          <a:effectLst>
            <a:outerShdw blurRad="57150" rotWithShape="0" algn="bl" dir="2760000" dist="47625">
              <a:srgbClr val="000000">
                <a:alpha val="17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 Black"/>
                <a:ea typeface="Roboto Black"/>
                <a:cs typeface="Roboto Black"/>
                <a:sym typeface="Roboto Black"/>
              </a:rPr>
              <a:t>You can</a:t>
            </a:r>
            <a:r>
              <a:rPr lang="en">
                <a:latin typeface="Roboto Black"/>
                <a:ea typeface="Roboto Black"/>
                <a:cs typeface="Roboto Black"/>
                <a:sym typeface="Roboto Black"/>
              </a:rPr>
              <a:t> delete this page from your Team’s notebook!</a:t>
            </a:r>
            <a:endParaRPr>
              <a:latin typeface="Roboto Black"/>
              <a:ea typeface="Roboto Black"/>
              <a:cs typeface="Roboto Black"/>
              <a:sym typeface="Roboto Black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203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p29"/>
          <p:cNvSpPr txBox="1"/>
          <p:nvPr/>
        </p:nvSpPr>
        <p:spPr>
          <a:xfrm>
            <a:off x="232975" y="6646500"/>
            <a:ext cx="7297200" cy="2953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500">
                <a:solidFill>
                  <a:schemeClr val="accent5"/>
                </a:solidFill>
                <a:uFill>
                  <a:noFill/>
                </a:uFill>
                <a:latin typeface="Roboto"/>
                <a:ea typeface="Roboto"/>
                <a:cs typeface="Roboto"/>
                <a:sym typeface="Roboto"/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engineering</a:t>
            </a:r>
            <a:r>
              <a:rPr lang="en" sz="1500">
                <a:solidFill>
                  <a:schemeClr val="accent5"/>
                </a:solidFill>
                <a:uFill>
                  <a:noFill/>
                </a:uFill>
                <a:latin typeface="Roboto"/>
                <a:ea typeface="Roboto"/>
                <a:cs typeface="Roboto"/>
                <a:sym typeface="Roboto"/>
                <a:hlinkClick r:id="rId5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.vex.com</a:t>
            </a:r>
            <a:endParaRPr sz="15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500">
                <a:solidFill>
                  <a:schemeClr val="hlink"/>
                </a:solidFill>
                <a:uFill>
                  <a:noFill/>
                </a:uFill>
                <a:latin typeface="Roboto"/>
                <a:ea typeface="Roboto"/>
                <a:cs typeface="Roboto"/>
                <a:sym typeface="Roboto"/>
                <a:hlinkClick r:id="rId6"/>
              </a:rPr>
              <a:t>notebooking</a:t>
            </a:r>
            <a:r>
              <a:rPr lang="en" sz="1500">
                <a:solidFill>
                  <a:schemeClr val="hlink"/>
                </a:solidFill>
                <a:uFill>
                  <a:noFill/>
                </a:uFill>
                <a:latin typeface="Roboto"/>
                <a:ea typeface="Roboto"/>
                <a:cs typeface="Roboto"/>
                <a:sym typeface="Roboto"/>
                <a:hlinkClick r:id="rId7"/>
              </a:rPr>
              <a:t>.vex.com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500">
                <a:solidFill>
                  <a:srgbClr val="0097A7"/>
                </a:solidFill>
                <a:uFill>
                  <a:noFill/>
                </a:uFill>
                <a:latin typeface="Roboto"/>
                <a:ea typeface="Roboto"/>
                <a:cs typeface="Roboto"/>
                <a:sym typeface="Roboto"/>
                <a:hlinkClick r:id="rId8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coding</a:t>
            </a:r>
            <a:r>
              <a:rPr lang="en" sz="1500">
                <a:solidFill>
                  <a:srgbClr val="0097A7"/>
                </a:solidFill>
                <a:uFill>
                  <a:noFill/>
                </a:uFill>
                <a:latin typeface="Roboto"/>
                <a:ea typeface="Roboto"/>
                <a:cs typeface="Roboto"/>
                <a:sym typeface="Roboto"/>
                <a:hlinkClick r:id="rId9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.vex.com</a:t>
            </a:r>
            <a:endParaRPr sz="1500"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500"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rgbClr val="0097A7"/>
                </a:solidFill>
                <a:uFill>
                  <a:noFill/>
                </a:uFill>
                <a:latin typeface="Roboto"/>
                <a:ea typeface="Roboto"/>
                <a:cs typeface="Roboto"/>
                <a:sym typeface="Roboto"/>
                <a:hlinkClick r:id="rId10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Judging Rubric for Notebooks</a:t>
            </a:r>
            <a:endParaRPr sz="1500"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500"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chemeClr val="hlink"/>
                </a:solidFill>
                <a:uFill>
                  <a:noFill/>
                </a:uFill>
                <a:latin typeface="Roboto"/>
                <a:ea typeface="Roboto"/>
                <a:cs typeface="Roboto"/>
                <a:sym typeface="Roboto"/>
                <a:hlinkClick r:id="rId11"/>
              </a:rPr>
              <a:t>vex.com</a:t>
            </a:r>
            <a:endParaRPr sz="1500"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rgbClr val="0097A7"/>
                </a:solidFill>
                <a:uFill>
                  <a:noFill/>
                </a:uFill>
                <a:latin typeface="Roboto"/>
                <a:ea typeface="Roboto"/>
                <a:cs typeface="Roboto"/>
                <a:sym typeface="Roboto"/>
                <a:hlinkClick r:id="rId12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roboticseducation.org</a:t>
            </a:r>
            <a:endParaRPr sz="1500"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rgbClr val="0097A7"/>
                </a:solidFill>
                <a:uFill>
                  <a:noFill/>
                </a:uFill>
                <a:latin typeface="Roboto"/>
                <a:ea typeface="Roboto"/>
                <a:cs typeface="Roboto"/>
                <a:sym typeface="Roboto"/>
                <a:hlinkClick r:id="rId1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VRC 2023-2024 Game</a:t>
            </a:r>
            <a:r>
              <a:rPr lang="en" sz="15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 - </a:t>
            </a:r>
            <a:r>
              <a:rPr lang="en" sz="1500">
                <a:latin typeface="Roboto"/>
                <a:ea typeface="Roboto"/>
                <a:cs typeface="Roboto"/>
                <a:sym typeface="Roboto"/>
              </a:rPr>
              <a:t>R</a:t>
            </a:r>
            <a:r>
              <a:rPr lang="en" sz="15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ules </a:t>
            </a:r>
            <a:r>
              <a:rPr lang="en" sz="1500">
                <a:latin typeface="Roboto"/>
                <a:ea typeface="Roboto"/>
                <a:cs typeface="Roboto"/>
                <a:sym typeface="Roboto"/>
              </a:rPr>
              <a:t>&amp;</a:t>
            </a:r>
            <a:r>
              <a:rPr lang="en" sz="15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" sz="1500">
                <a:latin typeface="Roboto"/>
                <a:ea typeface="Roboto"/>
                <a:cs typeface="Roboto"/>
                <a:sym typeface="Roboto"/>
              </a:rPr>
              <a:t>G</a:t>
            </a:r>
            <a:r>
              <a:rPr lang="en" sz="15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ame </a:t>
            </a:r>
            <a:r>
              <a:rPr lang="en" sz="1500">
                <a:latin typeface="Roboto"/>
                <a:ea typeface="Roboto"/>
                <a:cs typeface="Roboto"/>
                <a:sym typeface="Roboto"/>
              </a:rPr>
              <a:t>V</a:t>
            </a:r>
            <a:r>
              <a:rPr lang="en" sz="15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ideo</a:t>
            </a:r>
            <a:endParaRPr sz="1500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500"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latin typeface="Roboto"/>
                <a:ea typeface="Roboto"/>
                <a:cs typeface="Roboto"/>
                <a:sym typeface="Roboto"/>
              </a:rPr>
              <a:t>Send suggestions and comments about these Digital Notebooks and Digital Parts </a:t>
            </a:r>
            <a:endParaRPr sz="1500"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500">
                <a:latin typeface="Roboto"/>
                <a:ea typeface="Roboto"/>
                <a:cs typeface="Roboto"/>
                <a:sym typeface="Roboto"/>
              </a:rPr>
              <a:t>to </a:t>
            </a:r>
            <a:r>
              <a:rPr lang="en" sz="1500">
                <a:solidFill>
                  <a:schemeClr val="hlink"/>
                </a:solidFill>
                <a:uFill>
                  <a:noFill/>
                </a:uFill>
                <a:latin typeface="Roboto"/>
                <a:ea typeface="Roboto"/>
                <a:cs typeface="Roboto"/>
                <a:sym typeface="Roboto"/>
                <a:hlinkClick r:id="rId14"/>
              </a:rPr>
              <a:t>notebooks@vex.com</a:t>
            </a:r>
            <a:endParaRPr sz="1500"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5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05" name="Google Shape;205;p29">
            <a:hlinkClick r:id="rId15"/>
          </p:cNvPr>
          <p:cNvSpPr/>
          <p:nvPr/>
        </p:nvSpPr>
        <p:spPr>
          <a:xfrm>
            <a:off x="679800" y="754375"/>
            <a:ext cx="3102000" cy="2039700"/>
          </a:xfrm>
          <a:prstGeom prst="roundRect">
            <a:avLst>
              <a:gd fmla="val 6825" name="adj"/>
            </a:avLst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6" name="Google Shape;206;p29">
            <a:hlinkClick r:id="rId16"/>
          </p:cNvPr>
          <p:cNvSpPr/>
          <p:nvPr/>
        </p:nvSpPr>
        <p:spPr>
          <a:xfrm>
            <a:off x="3999600" y="754375"/>
            <a:ext cx="3102000" cy="2039700"/>
          </a:xfrm>
          <a:prstGeom prst="roundRect">
            <a:avLst>
              <a:gd fmla="val 6825" name="adj"/>
            </a:avLst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7" name="Google Shape;207;p29">
            <a:hlinkClick r:id="rId17"/>
          </p:cNvPr>
          <p:cNvSpPr/>
          <p:nvPr/>
        </p:nvSpPr>
        <p:spPr>
          <a:xfrm>
            <a:off x="679800" y="3027175"/>
            <a:ext cx="3102000" cy="2039700"/>
          </a:xfrm>
          <a:prstGeom prst="roundRect">
            <a:avLst>
              <a:gd fmla="val 6825" name="adj"/>
            </a:avLst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8" name="Google Shape;208;p29">
            <a:hlinkClick r:id="rId18"/>
          </p:cNvPr>
          <p:cNvSpPr/>
          <p:nvPr/>
        </p:nvSpPr>
        <p:spPr>
          <a:xfrm>
            <a:off x="3999600" y="3027175"/>
            <a:ext cx="3102000" cy="2039700"/>
          </a:xfrm>
          <a:prstGeom prst="roundRect">
            <a:avLst>
              <a:gd fmla="val 6825" name="adj"/>
            </a:avLst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9" name="Google Shape;209;p29"/>
          <p:cNvSpPr txBox="1"/>
          <p:nvPr>
            <p:ph type="title"/>
          </p:nvPr>
        </p:nvSpPr>
        <p:spPr>
          <a:xfrm>
            <a:off x="3260100" y="291775"/>
            <a:ext cx="1252200" cy="229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600"/>
              <a:t>Resources</a:t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3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p30"/>
          <p:cNvSpPr txBox="1"/>
          <p:nvPr>
            <p:ph idx="1" type="subTitle"/>
          </p:nvPr>
        </p:nvSpPr>
        <p:spPr>
          <a:xfrm>
            <a:off x="228600" y="649224"/>
            <a:ext cx="7315200" cy="9144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12345	Title Title Title									Date Date Date</a:t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8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p31"/>
          <p:cNvSpPr txBox="1"/>
          <p:nvPr>
            <p:ph idx="1" type="body"/>
          </p:nvPr>
        </p:nvSpPr>
        <p:spPr>
          <a:xfrm>
            <a:off x="228600" y="475488"/>
            <a:ext cx="7315200" cy="89154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sp>
        <p:nvSpPr>
          <p:cNvPr id="220" name="Google Shape;220;p31"/>
          <p:cNvSpPr txBox="1"/>
          <p:nvPr>
            <p:ph type="title"/>
          </p:nvPr>
        </p:nvSpPr>
        <p:spPr>
          <a:xfrm>
            <a:off x="688375" y="9380417"/>
            <a:ext cx="6858000" cy="229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1" name="Google Shape;221;p31"/>
          <p:cNvSpPr txBox="1"/>
          <p:nvPr>
            <p:ph idx="2" type="subTitle"/>
          </p:nvPr>
        </p:nvSpPr>
        <p:spPr>
          <a:xfrm>
            <a:off x="688375" y="9618529"/>
            <a:ext cx="3196800" cy="229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2" name="Google Shape;222;p31"/>
          <p:cNvSpPr txBox="1"/>
          <p:nvPr>
            <p:ph idx="3" type="subTitle"/>
          </p:nvPr>
        </p:nvSpPr>
        <p:spPr>
          <a:xfrm>
            <a:off x="4349575" y="9618500"/>
            <a:ext cx="2516700" cy="229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3" name="Google Shape;223;p31"/>
          <p:cNvSpPr txBox="1"/>
          <p:nvPr>
            <p:ph idx="4" type="subTitle"/>
          </p:nvPr>
        </p:nvSpPr>
        <p:spPr>
          <a:xfrm>
            <a:off x="7221650" y="9618500"/>
            <a:ext cx="487500" cy="229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##</a:t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7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Google Shape;228;p32"/>
          <p:cNvSpPr txBox="1"/>
          <p:nvPr>
            <p:ph type="title"/>
          </p:nvPr>
        </p:nvSpPr>
        <p:spPr>
          <a:xfrm>
            <a:off x="688375" y="9380417"/>
            <a:ext cx="6858000" cy="229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9" name="Google Shape;229;p32"/>
          <p:cNvSpPr txBox="1"/>
          <p:nvPr>
            <p:ph idx="1" type="subTitle"/>
          </p:nvPr>
        </p:nvSpPr>
        <p:spPr>
          <a:xfrm>
            <a:off x="688375" y="9618529"/>
            <a:ext cx="3196800" cy="229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0" name="Google Shape;230;p32"/>
          <p:cNvSpPr txBox="1"/>
          <p:nvPr>
            <p:ph idx="2" type="subTitle"/>
          </p:nvPr>
        </p:nvSpPr>
        <p:spPr>
          <a:xfrm>
            <a:off x="4349575" y="9618500"/>
            <a:ext cx="2516700" cy="229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1" name="Google Shape;231;p32"/>
          <p:cNvSpPr txBox="1"/>
          <p:nvPr>
            <p:ph idx="3" type="subTitle"/>
          </p:nvPr>
        </p:nvSpPr>
        <p:spPr>
          <a:xfrm>
            <a:off x="7221650" y="9618500"/>
            <a:ext cx="487500" cy="229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##</a:t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5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p33"/>
          <p:cNvSpPr txBox="1"/>
          <p:nvPr>
            <p:ph idx="1" type="subTitle"/>
          </p:nvPr>
        </p:nvSpPr>
        <p:spPr>
          <a:xfrm>
            <a:off x="228600" y="629850"/>
            <a:ext cx="7315200" cy="1419600"/>
          </a:xfrm>
          <a:prstGeom prst="rect">
            <a:avLst/>
          </a:prstGeom>
        </p:spPr>
        <p:txBody>
          <a:bodyPr anchorCtr="0" anchor="t" bIns="0" lIns="0" spcFirstLastPara="1" rIns="0" wrap="square" tIns="36575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7200"/>
              <a:t>Month</a:t>
            </a:r>
            <a:endParaRPr sz="7200"/>
          </a:p>
        </p:txBody>
      </p:sp>
      <p:sp>
        <p:nvSpPr>
          <p:cNvPr id="237" name="Google Shape;237;p33"/>
          <p:cNvSpPr txBox="1"/>
          <p:nvPr>
            <p:ph idx="2" type="subTitle"/>
          </p:nvPr>
        </p:nvSpPr>
        <p:spPr>
          <a:xfrm>
            <a:off x="697200" y="2081150"/>
            <a:ext cx="6846600" cy="7069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8" name="Google Shape;238;p33"/>
          <p:cNvSpPr txBox="1"/>
          <p:nvPr>
            <p:ph type="title"/>
          </p:nvPr>
        </p:nvSpPr>
        <p:spPr>
          <a:xfrm>
            <a:off x="688375" y="9380417"/>
            <a:ext cx="6858000" cy="229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9" name="Google Shape;239;p33"/>
          <p:cNvSpPr txBox="1"/>
          <p:nvPr>
            <p:ph idx="3" type="subTitle"/>
          </p:nvPr>
        </p:nvSpPr>
        <p:spPr>
          <a:xfrm>
            <a:off x="688375" y="9618529"/>
            <a:ext cx="3196800" cy="229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0" name="Google Shape;240;p33"/>
          <p:cNvSpPr txBox="1"/>
          <p:nvPr>
            <p:ph idx="4" type="subTitle"/>
          </p:nvPr>
        </p:nvSpPr>
        <p:spPr>
          <a:xfrm>
            <a:off x="4349575" y="9618500"/>
            <a:ext cx="2516700" cy="229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1" name="Google Shape;241;p33"/>
          <p:cNvSpPr txBox="1"/>
          <p:nvPr>
            <p:ph idx="5" type="subTitle"/>
          </p:nvPr>
        </p:nvSpPr>
        <p:spPr>
          <a:xfrm>
            <a:off x="7221650" y="9618500"/>
            <a:ext cx="487500" cy="229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##</a:t>
            </a: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5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p34"/>
          <p:cNvSpPr txBox="1"/>
          <p:nvPr>
            <p:ph type="title"/>
          </p:nvPr>
        </p:nvSpPr>
        <p:spPr>
          <a:xfrm>
            <a:off x="688375" y="9380417"/>
            <a:ext cx="6858000" cy="229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7" name="Google Shape;247;p34"/>
          <p:cNvSpPr txBox="1"/>
          <p:nvPr>
            <p:ph idx="1" type="subTitle"/>
          </p:nvPr>
        </p:nvSpPr>
        <p:spPr>
          <a:xfrm>
            <a:off x="688375" y="9618529"/>
            <a:ext cx="3196800" cy="229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8" name="Google Shape;248;p34"/>
          <p:cNvSpPr txBox="1"/>
          <p:nvPr>
            <p:ph idx="2" type="subTitle"/>
          </p:nvPr>
        </p:nvSpPr>
        <p:spPr>
          <a:xfrm>
            <a:off x="4349575" y="9618500"/>
            <a:ext cx="2516700" cy="229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9" name="Google Shape;249;p34"/>
          <p:cNvSpPr txBox="1"/>
          <p:nvPr>
            <p:ph idx="3" type="subTitle"/>
          </p:nvPr>
        </p:nvSpPr>
        <p:spPr>
          <a:xfrm>
            <a:off x="7221650" y="9618500"/>
            <a:ext cx="487500" cy="229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##</a:t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