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10058400" cx="7772400"/>
  <p:notesSz cx="6858000" cy="9144000"/>
  <p:embeddedFontLst>
    <p:embeddedFont>
      <p:font typeface="Roboto Black"/>
      <p:bold r:id="rId25"/>
      <p:boldItalic r:id="rId26"/>
    </p:embeddedFont>
    <p:embeddedFont>
      <p:font typeface="Robo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Black-boldItalic.fntdata"/><Relationship Id="rId25" Type="http://schemas.openxmlformats.org/officeDocument/2006/relationships/font" Target="fonts/RobotoBlack-bold.fntdata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3e4b4b94ed_0_62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3e4b4b94ed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3e4b4b94ed_0_68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3e4b4b94ed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3e4b4b94ed_0_74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3e4b4b94ed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2404134600_0_83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2404134600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47e2d8c346_0_0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47e2d8c3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47aca7fc3e_0_55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47aca7fc3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2404134600_0_113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2404134600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49fa7e2fec_0_23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49fa7e2fe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3e4b4b94ed_0_92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3e4b4b94ed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3e4b4b94ed_0_98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3e4b4b94ed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2404134600_0_0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24041346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404134600_0_105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2404134600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3e4b4b94ed_0_86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3e4b4b94ed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3e4b4b94ed_0_41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3e4b4b94e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3e4b4b94ed_0_48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3e4b4b94e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46f2f3e43d_1_0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46f2f3e43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49fa7e2fec_0_8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49fa7e2fe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3e4b4b94ed_0_55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3e4b4b94e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44525" y="647950"/>
            <a:ext cx="7281600" cy="920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/>
        </p:nvSpPr>
        <p:spPr>
          <a:xfrm>
            <a:off x="2522400" y="256900"/>
            <a:ext cx="2727600" cy="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Table of Contents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235600" y="3575782"/>
            <a:ext cx="2167200" cy="25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2" type="subTitle"/>
          </p:nvPr>
        </p:nvSpPr>
        <p:spPr>
          <a:xfrm>
            <a:off x="235600" y="4028708"/>
            <a:ext cx="2167200" cy="25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3" type="subTitle"/>
          </p:nvPr>
        </p:nvSpPr>
        <p:spPr>
          <a:xfrm>
            <a:off x="235600" y="4495185"/>
            <a:ext cx="2167200" cy="25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4" type="subTitle"/>
          </p:nvPr>
        </p:nvSpPr>
        <p:spPr>
          <a:xfrm>
            <a:off x="235600" y="4954887"/>
            <a:ext cx="2167200" cy="25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5" type="subTitle"/>
          </p:nvPr>
        </p:nvSpPr>
        <p:spPr>
          <a:xfrm>
            <a:off x="235600" y="5412431"/>
            <a:ext cx="2167200" cy="25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6" type="subTitle"/>
          </p:nvPr>
        </p:nvSpPr>
        <p:spPr>
          <a:xfrm>
            <a:off x="235600" y="5872133"/>
            <a:ext cx="2167200" cy="25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7" type="subTitle"/>
          </p:nvPr>
        </p:nvSpPr>
        <p:spPr>
          <a:xfrm>
            <a:off x="5366150" y="3567315"/>
            <a:ext cx="2167200" cy="25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8" type="subTitle"/>
          </p:nvPr>
        </p:nvSpPr>
        <p:spPr>
          <a:xfrm>
            <a:off x="5366150" y="4033790"/>
            <a:ext cx="2167200" cy="25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9" type="subTitle"/>
          </p:nvPr>
        </p:nvSpPr>
        <p:spPr>
          <a:xfrm>
            <a:off x="5366150" y="4493492"/>
            <a:ext cx="2167200" cy="25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3" type="subTitle"/>
          </p:nvPr>
        </p:nvSpPr>
        <p:spPr>
          <a:xfrm>
            <a:off x="5366150" y="4953193"/>
            <a:ext cx="2167200" cy="25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4" type="subTitle"/>
          </p:nvPr>
        </p:nvSpPr>
        <p:spPr>
          <a:xfrm>
            <a:off x="5366150" y="5417511"/>
            <a:ext cx="2167200" cy="25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5" type="subTitle"/>
          </p:nvPr>
        </p:nvSpPr>
        <p:spPr>
          <a:xfrm>
            <a:off x="5366150" y="5870439"/>
            <a:ext cx="2167200" cy="25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6" type="subTitle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7" type="subTitle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8" type="subTitle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ing Field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>
            <p:ph idx="1" type="subTitle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2" type="subTitle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3" type="subTitle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Field">
  <p:cSld name="CUSTOM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idx="1" type="subTitle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2" type="subTitle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3" type="subTitle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idx="1" type="subTitle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2" type="subTitle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3" type="subTitle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4"/>
          <p:cNvSpPr txBox="1"/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4"/>
          <p:cNvSpPr txBox="1"/>
          <p:nvPr>
            <p:ph idx="4" type="subTitle"/>
          </p:nvPr>
        </p:nvSpPr>
        <p:spPr>
          <a:xfrm>
            <a:off x="713725" y="1817701"/>
            <a:ext cx="6787200" cy="708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5" type="subTitle"/>
          </p:nvPr>
        </p:nvSpPr>
        <p:spPr>
          <a:xfrm>
            <a:off x="239925" y="756675"/>
            <a:ext cx="7293900" cy="10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b="1"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Blank">
  <p:cSld name="CUSTOM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2" type="subTitle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3" type="subTitle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CUSTOM_5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 txBox="1"/>
          <p:nvPr>
            <p:ph type="title"/>
          </p:nvPr>
        </p:nvSpPr>
        <p:spPr>
          <a:xfrm>
            <a:off x="0" y="4057950"/>
            <a:ext cx="7772400" cy="1942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ed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idx="1" type="subTitle"/>
          </p:nvPr>
        </p:nvSpPr>
        <p:spPr>
          <a:xfrm>
            <a:off x="202325" y="231325"/>
            <a:ext cx="7344900" cy="867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2" type="subTitle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3" type="subTitle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4" type="subTitle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t Grid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subTitle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subTitle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3" type="subTitle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Scale Grid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idx="1" type="subTitle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2" type="subTitle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3" type="subTitle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Scale Grid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idx="1" type="subTitle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2" type="subTitle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3" type="subTitle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ird Scale Grid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2" type="subTitle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3" type="subTitle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roller Map">
  <p:cSld name="CUSTOM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subTitle"/>
          </p:nvPr>
        </p:nvSpPr>
        <p:spPr>
          <a:xfrm>
            <a:off x="235600" y="1367375"/>
            <a:ext cx="1429200" cy="2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2" type="subTitle"/>
          </p:nvPr>
        </p:nvSpPr>
        <p:spPr>
          <a:xfrm>
            <a:off x="235600" y="2524823"/>
            <a:ext cx="1429200" cy="2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3" type="subTitle"/>
          </p:nvPr>
        </p:nvSpPr>
        <p:spPr>
          <a:xfrm>
            <a:off x="235600" y="3582521"/>
            <a:ext cx="1429200" cy="2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4" type="subTitle"/>
          </p:nvPr>
        </p:nvSpPr>
        <p:spPr>
          <a:xfrm>
            <a:off x="235600" y="4663769"/>
            <a:ext cx="1429200" cy="2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5" type="subTitle"/>
          </p:nvPr>
        </p:nvSpPr>
        <p:spPr>
          <a:xfrm>
            <a:off x="235600" y="5721502"/>
            <a:ext cx="1429200" cy="2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6" type="subTitle"/>
          </p:nvPr>
        </p:nvSpPr>
        <p:spPr>
          <a:xfrm>
            <a:off x="235600" y="6794898"/>
            <a:ext cx="1429200" cy="2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7" type="subTitle"/>
          </p:nvPr>
        </p:nvSpPr>
        <p:spPr>
          <a:xfrm>
            <a:off x="235600" y="7868298"/>
            <a:ext cx="1429200" cy="2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8" type="subTitle"/>
          </p:nvPr>
        </p:nvSpPr>
        <p:spPr>
          <a:xfrm>
            <a:off x="6112100" y="1366201"/>
            <a:ext cx="1429200" cy="2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9" type="subTitle"/>
          </p:nvPr>
        </p:nvSpPr>
        <p:spPr>
          <a:xfrm>
            <a:off x="6112100" y="2523649"/>
            <a:ext cx="1429200" cy="2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3" type="subTitle"/>
          </p:nvPr>
        </p:nvSpPr>
        <p:spPr>
          <a:xfrm>
            <a:off x="6112100" y="3581347"/>
            <a:ext cx="1429200" cy="2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4" type="subTitle"/>
          </p:nvPr>
        </p:nvSpPr>
        <p:spPr>
          <a:xfrm>
            <a:off x="6112100" y="4662595"/>
            <a:ext cx="1429200" cy="2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5" type="subTitle"/>
          </p:nvPr>
        </p:nvSpPr>
        <p:spPr>
          <a:xfrm>
            <a:off x="6112100" y="5720328"/>
            <a:ext cx="1429200" cy="2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6" type="subTitle"/>
          </p:nvPr>
        </p:nvSpPr>
        <p:spPr>
          <a:xfrm>
            <a:off x="6112100" y="6793724"/>
            <a:ext cx="1429200" cy="2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7" type="subTitle"/>
          </p:nvPr>
        </p:nvSpPr>
        <p:spPr>
          <a:xfrm>
            <a:off x="6112100" y="7867124"/>
            <a:ext cx="1429200" cy="2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8" type="subTitle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9" type="subTitle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20" type="subTitle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957200" y="858875"/>
            <a:ext cx="44796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None/>
              <a:defRPr sz="15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055650" y="2007475"/>
            <a:ext cx="2756700" cy="15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  <a:defRPr sz="1500"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hyperlink" Target="http://notebooking.vex.com" TargetMode="External"/><Relationship Id="rId10" Type="http://schemas.openxmlformats.org/officeDocument/2006/relationships/hyperlink" Target="http://notebooking.vex.com" TargetMode="External"/><Relationship Id="rId13" Type="http://schemas.openxmlformats.org/officeDocument/2006/relationships/hyperlink" Target="http://coding.vex.com" TargetMode="External"/><Relationship Id="rId12" Type="http://schemas.openxmlformats.org/officeDocument/2006/relationships/hyperlink" Target="http://coding.vex.com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Relationship Id="rId4" Type="http://schemas.openxmlformats.org/officeDocument/2006/relationships/hyperlink" Target="http://students.vex.com" TargetMode="External"/><Relationship Id="rId9" Type="http://schemas.openxmlformats.org/officeDocument/2006/relationships/hyperlink" Target="http://engineering.vex.com" TargetMode="External"/><Relationship Id="rId15" Type="http://schemas.openxmlformats.org/officeDocument/2006/relationships/hyperlink" Target="http://vex.com" TargetMode="External"/><Relationship Id="rId14" Type="http://schemas.openxmlformats.org/officeDocument/2006/relationships/hyperlink" Target="https://kb.roboticseducation.org/hc/en-us/articles/4461349729047" TargetMode="External"/><Relationship Id="rId17" Type="http://schemas.openxmlformats.org/officeDocument/2006/relationships/hyperlink" Target="https://www.roboticseducation.org/teams/vex-robotics-competition/" TargetMode="External"/><Relationship Id="rId16" Type="http://schemas.openxmlformats.org/officeDocument/2006/relationships/hyperlink" Target="http://roboticseducation.org" TargetMode="External"/><Relationship Id="rId5" Type="http://schemas.openxmlformats.org/officeDocument/2006/relationships/hyperlink" Target="http://mentors.vex.com" TargetMode="External"/><Relationship Id="rId6" Type="http://schemas.openxmlformats.org/officeDocument/2006/relationships/hyperlink" Target="http://teams.vex.com" TargetMode="External"/><Relationship Id="rId18" Type="http://schemas.openxmlformats.org/officeDocument/2006/relationships/hyperlink" Target="mailto:notebooks@vex.com" TargetMode="External"/><Relationship Id="rId7" Type="http://schemas.openxmlformats.org/officeDocument/2006/relationships/hyperlink" Target="http://library.vex.com" TargetMode="External"/><Relationship Id="rId8" Type="http://schemas.openxmlformats.org/officeDocument/2006/relationships/hyperlink" Target="http://engineering.vex.com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/>
        </p:nvSpPr>
        <p:spPr>
          <a:xfrm>
            <a:off x="1113825" y="5228475"/>
            <a:ext cx="6538500" cy="4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Roboto"/>
                <a:ea typeface="Roboto"/>
                <a:cs typeface="Roboto"/>
                <a:sym typeface="Roboto"/>
              </a:rPr>
              <a:t>Your Team Name Here</a:t>
            </a:r>
            <a:endParaRPr b="1"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2905426" y="6419350"/>
            <a:ext cx="17298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00/00/0000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4635220" y="6427925"/>
            <a:ext cx="6864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1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5662125" y="6427927"/>
            <a:ext cx="9099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1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1118400" y="3629825"/>
            <a:ext cx="48303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Roboto Black"/>
                <a:ea typeface="Roboto Black"/>
                <a:cs typeface="Roboto Black"/>
                <a:sym typeface="Roboto Black"/>
              </a:rPr>
              <a:t>0000</a:t>
            </a:r>
            <a:endParaRPr sz="72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1113825" y="6419350"/>
            <a:ext cx="17298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00/00/0000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1113825" y="5917525"/>
            <a:ext cx="66585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Your School Name Here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6485525" y="6894925"/>
            <a:ext cx="1286700" cy="1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V2.0 Date 5.16.23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/>
          <p:nvPr>
            <p:ph idx="1" type="subTitle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5"/>
          <p:cNvSpPr txBox="1"/>
          <p:nvPr>
            <p:ph idx="2" type="subTitle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5"/>
          <p:cNvSpPr txBox="1"/>
          <p:nvPr>
            <p:ph idx="3" type="subTitle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5"/>
          <p:cNvSpPr txBox="1"/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9874" y="235088"/>
            <a:ext cx="457200" cy="914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765" y="-225774"/>
            <a:ext cx="9144003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/>
          <p:nvPr>
            <p:ph idx="1" type="subTitle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6"/>
          <p:cNvSpPr txBox="1"/>
          <p:nvPr>
            <p:ph idx="2" type="subTitle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6"/>
          <p:cNvSpPr txBox="1"/>
          <p:nvPr>
            <p:ph idx="3" type="subTitle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6"/>
          <p:cNvSpPr txBox="1"/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16" y="230754"/>
            <a:ext cx="239955" cy="45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610" y="-3929"/>
            <a:ext cx="4572001" cy="236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/>
          <p:nvPr>
            <p:ph idx="1" type="subTitle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7"/>
          <p:cNvSpPr txBox="1"/>
          <p:nvPr>
            <p:ph idx="2" type="subTitle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7"/>
          <p:cNvSpPr txBox="1"/>
          <p:nvPr>
            <p:ph idx="3" type="subTitle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7"/>
          <p:cNvSpPr txBox="1"/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4" name="Google Shape;21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557" y="67219"/>
            <a:ext cx="3054097" cy="165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93" y="229082"/>
            <a:ext cx="166587" cy="3054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/>
          <p:nvPr>
            <p:ph idx="1" type="subTitle"/>
          </p:nvPr>
        </p:nvSpPr>
        <p:spPr>
          <a:xfrm>
            <a:off x="235600" y="3575782"/>
            <a:ext cx="2167200" cy="25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</a:t>
            </a:r>
            <a:endParaRPr/>
          </a:p>
        </p:txBody>
      </p:sp>
      <p:sp>
        <p:nvSpPr>
          <p:cNvPr id="221" name="Google Shape;221;p28"/>
          <p:cNvSpPr txBox="1"/>
          <p:nvPr>
            <p:ph idx="2" type="subTitle"/>
          </p:nvPr>
        </p:nvSpPr>
        <p:spPr>
          <a:xfrm>
            <a:off x="235600" y="4028708"/>
            <a:ext cx="2167200" cy="25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8"/>
          <p:cNvSpPr txBox="1"/>
          <p:nvPr>
            <p:ph idx="3" type="subTitle"/>
          </p:nvPr>
        </p:nvSpPr>
        <p:spPr>
          <a:xfrm>
            <a:off x="235600" y="4495185"/>
            <a:ext cx="2167200" cy="25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8"/>
          <p:cNvSpPr txBox="1"/>
          <p:nvPr>
            <p:ph idx="4" type="subTitle"/>
          </p:nvPr>
        </p:nvSpPr>
        <p:spPr>
          <a:xfrm>
            <a:off x="235600" y="4954887"/>
            <a:ext cx="2167200" cy="25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8"/>
          <p:cNvSpPr txBox="1"/>
          <p:nvPr>
            <p:ph idx="5" type="subTitle"/>
          </p:nvPr>
        </p:nvSpPr>
        <p:spPr>
          <a:xfrm>
            <a:off x="235600" y="5412431"/>
            <a:ext cx="2167200" cy="25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8"/>
          <p:cNvSpPr txBox="1"/>
          <p:nvPr>
            <p:ph idx="6" type="subTitle"/>
          </p:nvPr>
        </p:nvSpPr>
        <p:spPr>
          <a:xfrm>
            <a:off x="235600" y="5872133"/>
            <a:ext cx="2167200" cy="25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8"/>
          <p:cNvSpPr txBox="1"/>
          <p:nvPr>
            <p:ph idx="7" type="subTitle"/>
          </p:nvPr>
        </p:nvSpPr>
        <p:spPr>
          <a:xfrm>
            <a:off x="5366150" y="3567315"/>
            <a:ext cx="2167200" cy="25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</a:t>
            </a:r>
            <a:endParaRPr/>
          </a:p>
        </p:txBody>
      </p:sp>
      <p:sp>
        <p:nvSpPr>
          <p:cNvPr id="227" name="Google Shape;227;p28"/>
          <p:cNvSpPr txBox="1"/>
          <p:nvPr>
            <p:ph idx="8" type="subTitle"/>
          </p:nvPr>
        </p:nvSpPr>
        <p:spPr>
          <a:xfrm>
            <a:off x="5366150" y="4033790"/>
            <a:ext cx="2167200" cy="25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228" name="Google Shape;228;p28"/>
          <p:cNvSpPr txBox="1"/>
          <p:nvPr>
            <p:ph idx="9" type="subTitle"/>
          </p:nvPr>
        </p:nvSpPr>
        <p:spPr>
          <a:xfrm>
            <a:off x="5366150" y="4493492"/>
            <a:ext cx="2167200" cy="25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229" name="Google Shape;229;p28"/>
          <p:cNvSpPr txBox="1"/>
          <p:nvPr>
            <p:ph idx="13" type="subTitle"/>
          </p:nvPr>
        </p:nvSpPr>
        <p:spPr>
          <a:xfrm>
            <a:off x="5366150" y="4953193"/>
            <a:ext cx="2167200" cy="25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230" name="Google Shape;230;p28"/>
          <p:cNvSpPr txBox="1"/>
          <p:nvPr>
            <p:ph idx="14" type="subTitle"/>
          </p:nvPr>
        </p:nvSpPr>
        <p:spPr>
          <a:xfrm>
            <a:off x="5366150" y="5417511"/>
            <a:ext cx="2167200" cy="25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231" name="Google Shape;231;p28"/>
          <p:cNvSpPr txBox="1"/>
          <p:nvPr>
            <p:ph idx="15" type="subTitle"/>
          </p:nvPr>
        </p:nvSpPr>
        <p:spPr>
          <a:xfrm>
            <a:off x="5366150" y="5870439"/>
            <a:ext cx="2167200" cy="25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232" name="Google Shape;232;p28"/>
          <p:cNvSpPr txBox="1"/>
          <p:nvPr>
            <p:ph idx="16" type="subTitle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8"/>
          <p:cNvSpPr txBox="1"/>
          <p:nvPr>
            <p:ph idx="17" type="subTitle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8"/>
          <p:cNvSpPr txBox="1"/>
          <p:nvPr>
            <p:ph idx="18" type="subTitle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8"/>
          <p:cNvSpPr txBox="1"/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3002988" y="3515638"/>
            <a:ext cx="2870575" cy="215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/>
          <p:nvPr>
            <p:ph idx="2" type="subTitle"/>
          </p:nvPr>
        </p:nvSpPr>
        <p:spPr>
          <a:xfrm>
            <a:off x="235600" y="2524823"/>
            <a:ext cx="1429200" cy="2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Bumper</a:t>
            </a:r>
            <a:endParaRPr/>
          </a:p>
        </p:txBody>
      </p:sp>
      <p:sp>
        <p:nvSpPr>
          <p:cNvPr id="242" name="Google Shape;242;p29"/>
          <p:cNvSpPr txBox="1"/>
          <p:nvPr>
            <p:ph idx="3" type="subTitle"/>
          </p:nvPr>
        </p:nvSpPr>
        <p:spPr>
          <a:xfrm>
            <a:off x="235600" y="3582521"/>
            <a:ext cx="1429200" cy="2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Stick</a:t>
            </a:r>
            <a:endParaRPr/>
          </a:p>
        </p:txBody>
      </p:sp>
      <p:sp>
        <p:nvSpPr>
          <p:cNvPr id="243" name="Google Shape;243;p29"/>
          <p:cNvSpPr txBox="1"/>
          <p:nvPr>
            <p:ph idx="4" type="subTitle"/>
          </p:nvPr>
        </p:nvSpPr>
        <p:spPr>
          <a:xfrm>
            <a:off x="235600" y="4663769"/>
            <a:ext cx="1429200" cy="2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Stick</a:t>
            </a:r>
            <a:endParaRPr/>
          </a:p>
        </p:txBody>
      </p:sp>
      <p:pic>
        <p:nvPicPr>
          <p:cNvPr id="244" name="Google Shape;24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3844012" y="3119544"/>
            <a:ext cx="3406874" cy="141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874850" y="4843006"/>
            <a:ext cx="3468552" cy="253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9"/>
          <p:cNvSpPr txBox="1"/>
          <p:nvPr>
            <p:ph idx="1" type="subTitle"/>
          </p:nvPr>
        </p:nvSpPr>
        <p:spPr>
          <a:xfrm>
            <a:off x="235600" y="1367375"/>
            <a:ext cx="1429200" cy="2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Bumper</a:t>
            </a:r>
            <a:endParaRPr/>
          </a:p>
        </p:txBody>
      </p:sp>
      <p:sp>
        <p:nvSpPr>
          <p:cNvPr id="247" name="Google Shape;247;p29"/>
          <p:cNvSpPr txBox="1"/>
          <p:nvPr>
            <p:ph idx="5" type="subTitle"/>
          </p:nvPr>
        </p:nvSpPr>
        <p:spPr>
          <a:xfrm>
            <a:off x="235600" y="5721502"/>
            <a:ext cx="1429200" cy="2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Stick</a:t>
            </a:r>
            <a:endParaRPr/>
          </a:p>
        </p:txBody>
      </p:sp>
      <p:sp>
        <p:nvSpPr>
          <p:cNvPr id="248" name="Google Shape;248;p29"/>
          <p:cNvSpPr txBox="1"/>
          <p:nvPr>
            <p:ph idx="6" type="subTitle"/>
          </p:nvPr>
        </p:nvSpPr>
        <p:spPr>
          <a:xfrm>
            <a:off x="235600" y="6794898"/>
            <a:ext cx="1429200" cy="2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Button</a:t>
            </a:r>
            <a:endParaRPr/>
          </a:p>
        </p:txBody>
      </p:sp>
      <p:sp>
        <p:nvSpPr>
          <p:cNvPr id="249" name="Google Shape;249;p29"/>
          <p:cNvSpPr txBox="1"/>
          <p:nvPr>
            <p:ph idx="7" type="subTitle"/>
          </p:nvPr>
        </p:nvSpPr>
        <p:spPr>
          <a:xfrm>
            <a:off x="235600" y="7868298"/>
            <a:ext cx="1429200" cy="2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Button</a:t>
            </a:r>
            <a:endParaRPr/>
          </a:p>
        </p:txBody>
      </p:sp>
      <p:sp>
        <p:nvSpPr>
          <p:cNvPr id="250" name="Google Shape;250;p29"/>
          <p:cNvSpPr txBox="1"/>
          <p:nvPr>
            <p:ph idx="8" type="subTitle"/>
          </p:nvPr>
        </p:nvSpPr>
        <p:spPr>
          <a:xfrm>
            <a:off x="6112100" y="1366201"/>
            <a:ext cx="1429200" cy="2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Bumper</a:t>
            </a:r>
            <a:endParaRPr/>
          </a:p>
        </p:txBody>
      </p:sp>
      <p:sp>
        <p:nvSpPr>
          <p:cNvPr id="251" name="Google Shape;251;p29"/>
          <p:cNvSpPr txBox="1"/>
          <p:nvPr>
            <p:ph idx="9" type="subTitle"/>
          </p:nvPr>
        </p:nvSpPr>
        <p:spPr>
          <a:xfrm>
            <a:off x="6112100" y="2523649"/>
            <a:ext cx="1429200" cy="2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Bumper</a:t>
            </a:r>
            <a:endParaRPr/>
          </a:p>
        </p:txBody>
      </p:sp>
      <p:sp>
        <p:nvSpPr>
          <p:cNvPr id="252" name="Google Shape;252;p29"/>
          <p:cNvSpPr txBox="1"/>
          <p:nvPr>
            <p:ph idx="13" type="subTitle"/>
          </p:nvPr>
        </p:nvSpPr>
        <p:spPr>
          <a:xfrm>
            <a:off x="6112100" y="3581347"/>
            <a:ext cx="1429200" cy="2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Stick</a:t>
            </a:r>
            <a:endParaRPr/>
          </a:p>
        </p:txBody>
      </p:sp>
      <p:sp>
        <p:nvSpPr>
          <p:cNvPr id="253" name="Google Shape;253;p29"/>
          <p:cNvSpPr txBox="1"/>
          <p:nvPr>
            <p:ph idx="14" type="subTitle"/>
          </p:nvPr>
        </p:nvSpPr>
        <p:spPr>
          <a:xfrm>
            <a:off x="6112100" y="4662595"/>
            <a:ext cx="1429200" cy="2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Stick</a:t>
            </a:r>
            <a:endParaRPr/>
          </a:p>
        </p:txBody>
      </p:sp>
      <p:sp>
        <p:nvSpPr>
          <p:cNvPr id="254" name="Google Shape;254;p29"/>
          <p:cNvSpPr txBox="1"/>
          <p:nvPr>
            <p:ph idx="15" type="subTitle"/>
          </p:nvPr>
        </p:nvSpPr>
        <p:spPr>
          <a:xfrm>
            <a:off x="6112100" y="5720328"/>
            <a:ext cx="1429200" cy="2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Stick</a:t>
            </a:r>
            <a:endParaRPr/>
          </a:p>
        </p:txBody>
      </p:sp>
      <p:sp>
        <p:nvSpPr>
          <p:cNvPr id="255" name="Google Shape;255;p29"/>
          <p:cNvSpPr txBox="1"/>
          <p:nvPr>
            <p:ph idx="16" type="subTitle"/>
          </p:nvPr>
        </p:nvSpPr>
        <p:spPr>
          <a:xfrm>
            <a:off x="6112100" y="6793724"/>
            <a:ext cx="1429200" cy="2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Button</a:t>
            </a:r>
            <a:endParaRPr/>
          </a:p>
        </p:txBody>
      </p:sp>
      <p:sp>
        <p:nvSpPr>
          <p:cNvPr id="256" name="Google Shape;256;p29"/>
          <p:cNvSpPr txBox="1"/>
          <p:nvPr>
            <p:ph idx="17" type="subTitle"/>
          </p:nvPr>
        </p:nvSpPr>
        <p:spPr>
          <a:xfrm>
            <a:off x="6112100" y="7867124"/>
            <a:ext cx="1429200" cy="2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Button</a:t>
            </a:r>
            <a:endParaRPr/>
          </a:p>
        </p:txBody>
      </p:sp>
      <p:sp>
        <p:nvSpPr>
          <p:cNvPr id="257" name="Google Shape;257;p29"/>
          <p:cNvSpPr txBox="1"/>
          <p:nvPr>
            <p:ph idx="18" type="subTitle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9"/>
          <p:cNvSpPr txBox="1"/>
          <p:nvPr>
            <p:ph idx="19" type="subTitle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9"/>
          <p:cNvSpPr txBox="1"/>
          <p:nvPr>
            <p:ph idx="20" type="subTitle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9"/>
          <p:cNvSpPr txBox="1"/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0"/>
          <p:cNvSpPr txBox="1"/>
          <p:nvPr>
            <p:ph idx="1" type="subTitle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0"/>
          <p:cNvSpPr txBox="1"/>
          <p:nvPr>
            <p:ph idx="2" type="subTitle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0"/>
          <p:cNvSpPr txBox="1"/>
          <p:nvPr>
            <p:ph idx="3" type="subTitle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0"/>
          <p:cNvSpPr txBox="1"/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"/>
          <p:cNvSpPr txBox="1"/>
          <p:nvPr>
            <p:ph idx="1" type="subTitle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1"/>
          <p:cNvSpPr txBox="1"/>
          <p:nvPr>
            <p:ph idx="2" type="subTitle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1"/>
          <p:cNvSpPr txBox="1"/>
          <p:nvPr>
            <p:ph idx="3" type="subTitle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1"/>
          <p:cNvSpPr txBox="1"/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"/>
          <p:cNvSpPr txBox="1"/>
          <p:nvPr>
            <p:ph idx="1" type="subTitle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2"/>
          <p:cNvSpPr txBox="1"/>
          <p:nvPr>
            <p:ph idx="2" type="subTitle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2"/>
          <p:cNvSpPr txBox="1"/>
          <p:nvPr>
            <p:ph idx="3" type="subTitle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2"/>
          <p:cNvSpPr txBox="1"/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6525" y="4338337"/>
            <a:ext cx="468250" cy="47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6802" y="4301600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9675" y="4463157"/>
            <a:ext cx="232075" cy="229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6515" y="6170768"/>
            <a:ext cx="468250" cy="47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0823" y="5245543"/>
            <a:ext cx="478050" cy="4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1752" y="4490975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9980" y="4490975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6802" y="4689670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9352" y="4965847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1888" y="5418897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9352" y="5418897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9352" y="5871947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9102" y="5418897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6802" y="6141600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9179" y="6330975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9263" y="6330975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6802" y="6529670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6788" y="5418897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0988" y="5418897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1532" y="6302662"/>
            <a:ext cx="232075" cy="229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3169" y="6302662"/>
            <a:ext cx="232075" cy="229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6894" y="5383837"/>
            <a:ext cx="232075" cy="229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3541" y="7245912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6575" y="7245912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8898" y="7245912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9419" y="5383837"/>
            <a:ext cx="232075" cy="229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3169" y="4457768"/>
            <a:ext cx="232075" cy="229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9330" y="7972318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1707" y="8161693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1791" y="8161693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9330" y="8360388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5916" y="8133380"/>
            <a:ext cx="232075" cy="229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3712" y="7245912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3541" y="3578881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6575" y="3578881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8898" y="3578881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3712" y="3578881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9330" y="2463393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1707" y="2652768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0651" y="2652768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9330" y="2851463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54695">
            <a:off x="2393196" y="1746228"/>
            <a:ext cx="232075" cy="229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">
            <a:off x="4233569" y="2626338"/>
            <a:ext cx="232075" cy="229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5016" y="1701731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141187">
            <a:off x="2944627" y="1584688"/>
            <a:ext cx="232075" cy="229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192872">
            <a:off x="2800246" y="2106449"/>
            <a:ext cx="232075" cy="229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700003">
            <a:off x="2491867" y="1397153"/>
            <a:ext cx="232075" cy="229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076631">
            <a:off x="2144656" y="1412023"/>
            <a:ext cx="232074" cy="229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076631">
            <a:off x="1791881" y="2043871"/>
            <a:ext cx="232074" cy="229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306681">
            <a:off x="2800231" y="2106495"/>
            <a:ext cx="232075" cy="229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76508">
            <a:off x="1501978" y="1865071"/>
            <a:ext cx="232075" cy="229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631869">
            <a:off x="1275113" y="1446226"/>
            <a:ext cx="232075" cy="229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5131" y="1677237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569706" y="2115412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411006">
            <a:off x="1329264" y="2085692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991433">
            <a:off x="1320664" y="1877742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462835">
            <a:off x="1190006" y="1701725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243328">
            <a:off x="1538164" y="1422842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147914">
            <a:off x="2356051" y="1580681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167541">
            <a:off x="1800889" y="1521762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532340">
            <a:off x="1960576" y="1403781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264533">
            <a:off x="2098411" y="1720667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379604">
            <a:off x="1885926" y="1824981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2223256" y="1888667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476683">
            <a:off x="2076361" y="2045592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513394">
            <a:off x="2266914" y="2074562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783687">
            <a:off x="2574627" y="2019892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685200">
            <a:off x="2459089" y="2184592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061395">
            <a:off x="2892615" y="1872160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513394">
            <a:off x="2661239" y="1824975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646449">
            <a:off x="2721451" y="1624151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791825">
            <a:off x="3057388" y="1992049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927361">
            <a:off x="2770884" y="1385418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792980">
            <a:off x="2971404" y="1379575"/>
            <a:ext cx="159700" cy="15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2"/>
          <p:cNvSpPr txBox="1"/>
          <p:nvPr/>
        </p:nvSpPr>
        <p:spPr>
          <a:xfrm>
            <a:off x="2419500" y="182323"/>
            <a:ext cx="2958900" cy="7995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rotWithShape="0" algn="bl" dir="2760000" dist="47625">
              <a:srgbClr val="000000">
                <a:alpha val="1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Black"/>
                <a:ea typeface="Roboto Black"/>
                <a:cs typeface="Roboto Black"/>
                <a:sym typeface="Roboto Black"/>
              </a:rPr>
              <a:t>The game objects on this page are moveable</a:t>
            </a:r>
            <a:endParaRPr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3"/>
          <p:cNvSpPr txBox="1"/>
          <p:nvPr/>
        </p:nvSpPr>
        <p:spPr>
          <a:xfrm>
            <a:off x="3886200" y="8523900"/>
            <a:ext cx="32877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/>
        </p:nvSpPr>
        <p:spPr>
          <a:xfrm>
            <a:off x="1113825" y="6648627"/>
            <a:ext cx="6538500" cy="4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Roboto"/>
                <a:ea typeface="Roboto"/>
                <a:cs typeface="Roboto"/>
                <a:sym typeface="Roboto"/>
              </a:rPr>
              <a:t>Your Team Name Here</a:t>
            </a:r>
            <a:endParaRPr b="1"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2905426" y="7790950"/>
            <a:ext cx="17298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00/00/0000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4635220" y="7799525"/>
            <a:ext cx="6864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1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5662125" y="7799527"/>
            <a:ext cx="9099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1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1118400" y="5242837"/>
            <a:ext cx="48303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Roboto Black"/>
                <a:ea typeface="Roboto Black"/>
                <a:cs typeface="Roboto Black"/>
                <a:sym typeface="Roboto Black"/>
              </a:rPr>
              <a:t>0000</a:t>
            </a:r>
            <a:endParaRPr sz="72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1113825" y="7790950"/>
            <a:ext cx="17298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00/00/0000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1113825" y="7337677"/>
            <a:ext cx="66585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Your School Name Here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1119175" y="2252375"/>
            <a:ext cx="6429900" cy="30585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an alternate front page.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 a team photo or other information here.</a:t>
            </a:r>
            <a:endParaRPr/>
          </a:p>
        </p:txBody>
      </p:sp>
      <p:sp>
        <p:nvSpPr>
          <p:cNvPr id="124" name="Google Shape;124;p17"/>
          <p:cNvSpPr txBox="1"/>
          <p:nvPr/>
        </p:nvSpPr>
        <p:spPr>
          <a:xfrm>
            <a:off x="6485525" y="8266525"/>
            <a:ext cx="1286700" cy="1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V2.0 Date 5.16.23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idx="1" type="subTitle"/>
          </p:nvPr>
        </p:nvSpPr>
        <p:spPr>
          <a:xfrm>
            <a:off x="202325" y="231325"/>
            <a:ext cx="7344900" cy="867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Changelog: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V2.0 Date 5.16.23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>
                <a:solidFill>
                  <a:schemeClr val="dk1"/>
                </a:solidFill>
              </a:rPr>
              <a:t>Added second title page template for additional customizability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>
                <a:solidFill>
                  <a:schemeClr val="dk1"/>
                </a:solidFill>
              </a:rPr>
              <a:t>Added new template pages for controller map &amp; brain map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/>
              <a:t>Added “Full Volume” Field Maps</a:t>
            </a:r>
            <a:endParaRPr/>
          </a:p>
        </p:txBody>
      </p:sp>
      <p:sp>
        <p:nvSpPr>
          <p:cNvPr id="130" name="Google Shape;130;p18"/>
          <p:cNvSpPr txBox="1"/>
          <p:nvPr>
            <p:ph idx="2" type="subTitle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Christine G.</a:t>
            </a:r>
            <a:endParaRPr/>
          </a:p>
        </p:txBody>
      </p:sp>
      <p:sp>
        <p:nvSpPr>
          <p:cNvPr id="131" name="Google Shape;131;p18"/>
          <p:cNvSpPr txBox="1"/>
          <p:nvPr>
            <p:ph idx="3" type="subTitle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5/16/2023</a:t>
            </a:r>
            <a:endParaRPr/>
          </a:p>
        </p:txBody>
      </p:sp>
      <p:sp>
        <p:nvSpPr>
          <p:cNvPr id="132" name="Google Shape;132;p18"/>
          <p:cNvSpPr txBox="1"/>
          <p:nvPr>
            <p:ph idx="4" type="subTitle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33" name="Google Shape;133;p18"/>
          <p:cNvSpPr txBox="1"/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Changelog</a:t>
            </a:r>
            <a:endParaRPr/>
          </a:p>
        </p:txBody>
      </p:sp>
      <p:sp>
        <p:nvSpPr>
          <p:cNvPr id="134" name="Google Shape;134;p18"/>
          <p:cNvSpPr txBox="1"/>
          <p:nvPr/>
        </p:nvSpPr>
        <p:spPr>
          <a:xfrm>
            <a:off x="2514600" y="3690275"/>
            <a:ext cx="2743200" cy="2743200"/>
          </a:xfrm>
          <a:prstGeom prst="rect">
            <a:avLst/>
          </a:prstGeom>
          <a:solidFill>
            <a:srgbClr val="C9DAF8"/>
          </a:solidFill>
          <a:ln>
            <a:noFill/>
          </a:ln>
          <a:effectLst>
            <a:outerShdw blurRad="57150" rotWithShape="0" algn="bl" dir="2760000" dist="47625">
              <a:srgbClr val="000000">
                <a:alpha val="1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Black"/>
                <a:ea typeface="Roboto Black"/>
                <a:cs typeface="Roboto Black"/>
                <a:sym typeface="Roboto Black"/>
              </a:rPr>
              <a:t>You</a:t>
            </a:r>
            <a:r>
              <a:rPr lang="en">
                <a:latin typeface="Roboto Black"/>
                <a:ea typeface="Roboto Black"/>
                <a:cs typeface="Roboto Black"/>
                <a:sym typeface="Roboto Black"/>
              </a:rPr>
              <a:t> delete this page from your Team’s notebook!</a:t>
            </a:r>
            <a:endParaRPr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>
            <a:hlinkClick r:id="rId4"/>
          </p:cNvPr>
          <p:cNvSpPr/>
          <p:nvPr/>
        </p:nvSpPr>
        <p:spPr>
          <a:xfrm>
            <a:off x="679800" y="754375"/>
            <a:ext cx="3102000" cy="2039700"/>
          </a:xfrm>
          <a:prstGeom prst="roundRect">
            <a:avLst>
              <a:gd fmla="val 6825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9">
            <a:hlinkClick r:id="rId5"/>
          </p:cNvPr>
          <p:cNvSpPr/>
          <p:nvPr/>
        </p:nvSpPr>
        <p:spPr>
          <a:xfrm>
            <a:off x="3999600" y="754375"/>
            <a:ext cx="3102000" cy="2039700"/>
          </a:xfrm>
          <a:prstGeom prst="roundRect">
            <a:avLst>
              <a:gd fmla="val 6825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9">
            <a:hlinkClick r:id="rId6"/>
          </p:cNvPr>
          <p:cNvSpPr/>
          <p:nvPr/>
        </p:nvSpPr>
        <p:spPr>
          <a:xfrm>
            <a:off x="679800" y="3027175"/>
            <a:ext cx="3102000" cy="2039700"/>
          </a:xfrm>
          <a:prstGeom prst="roundRect">
            <a:avLst>
              <a:gd fmla="val 6825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9">
            <a:hlinkClick r:id="rId7"/>
          </p:cNvPr>
          <p:cNvSpPr/>
          <p:nvPr/>
        </p:nvSpPr>
        <p:spPr>
          <a:xfrm>
            <a:off x="3999600" y="3027175"/>
            <a:ext cx="3102000" cy="2039700"/>
          </a:xfrm>
          <a:prstGeom prst="roundRect">
            <a:avLst>
              <a:gd fmla="val 6825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9"/>
          <p:cNvSpPr txBox="1"/>
          <p:nvPr/>
        </p:nvSpPr>
        <p:spPr>
          <a:xfrm>
            <a:off x="206850" y="6646500"/>
            <a:ext cx="7358700" cy="29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19"/>
          <p:cNvSpPr txBox="1"/>
          <p:nvPr>
            <p:ph idx="4294967295" type="title"/>
          </p:nvPr>
        </p:nvSpPr>
        <p:spPr>
          <a:xfrm>
            <a:off x="3186000" y="307375"/>
            <a:ext cx="14004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</a:rPr>
              <a:t>Resources</a:t>
            </a:r>
            <a:endParaRPr/>
          </a:p>
        </p:txBody>
      </p:sp>
      <p:sp>
        <p:nvSpPr>
          <p:cNvPr id="145" name="Google Shape;145;p19"/>
          <p:cNvSpPr txBox="1"/>
          <p:nvPr/>
        </p:nvSpPr>
        <p:spPr>
          <a:xfrm>
            <a:off x="232975" y="6646500"/>
            <a:ext cx="7297200" cy="29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accent5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engineering</a:t>
            </a:r>
            <a:r>
              <a:rPr lang="en" sz="1500">
                <a:solidFill>
                  <a:schemeClr val="accent5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.vex.com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0"/>
              </a:rPr>
              <a:t>notebooking</a:t>
            </a:r>
            <a:r>
              <a:rPr lang="en" sz="150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1"/>
              </a:rPr>
              <a:t>.vex.com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97A7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coding</a:t>
            </a:r>
            <a:r>
              <a:rPr lang="en" sz="1500">
                <a:solidFill>
                  <a:srgbClr val="0097A7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.vex.com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97A7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Judging Rubric for Notebooks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97A7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vex.com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97A7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roboticseducation.org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97A7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VRC 2022-2023 Game</a:t>
            </a:r>
            <a:r>
              <a:rPr lang="en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- 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ules 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&amp;</a:t>
            </a:r>
            <a:r>
              <a:rPr lang="en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G</a:t>
            </a:r>
            <a:r>
              <a:rPr lang="en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ame 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lang="en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ideo</a:t>
            </a: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Send suggestions and comments about these Digital Notebooks and Digital Parts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to </a:t>
            </a:r>
            <a:r>
              <a:rPr lang="en" sz="1500">
                <a:solidFill>
                  <a:srgbClr val="0097A7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notebooks@vex.com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idx="1" type="subTitle"/>
          </p:nvPr>
        </p:nvSpPr>
        <p:spPr>
          <a:xfrm>
            <a:off x="244525" y="647950"/>
            <a:ext cx="7281600" cy="920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12345	Title Title Title									Date Date Date											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idx="1" type="subTitle"/>
          </p:nvPr>
        </p:nvSpPr>
        <p:spPr>
          <a:xfrm>
            <a:off x="228600" y="231325"/>
            <a:ext cx="7315200" cy="868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1"/>
          <p:cNvSpPr txBox="1"/>
          <p:nvPr>
            <p:ph idx="2" type="subTitle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1"/>
          <p:cNvSpPr txBox="1"/>
          <p:nvPr>
            <p:ph idx="3" type="subTitle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1"/>
          <p:cNvSpPr txBox="1"/>
          <p:nvPr>
            <p:ph idx="4" type="subTitle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1"/>
          <p:cNvSpPr txBox="1"/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idx="1" type="subTitle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2"/>
          <p:cNvSpPr txBox="1"/>
          <p:nvPr>
            <p:ph idx="2" type="subTitle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2"/>
          <p:cNvSpPr txBox="1"/>
          <p:nvPr>
            <p:ph idx="3" type="subTitle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2"/>
          <p:cNvSpPr txBox="1"/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>
            <p:ph idx="1" type="subTitle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3"/>
          <p:cNvSpPr txBox="1"/>
          <p:nvPr>
            <p:ph idx="2" type="subTitle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3"/>
          <p:cNvSpPr txBox="1"/>
          <p:nvPr>
            <p:ph idx="3" type="subTitle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3"/>
          <p:cNvSpPr txBox="1"/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3"/>
          <p:cNvSpPr txBox="1"/>
          <p:nvPr>
            <p:ph idx="4" type="subTitle"/>
          </p:nvPr>
        </p:nvSpPr>
        <p:spPr>
          <a:xfrm>
            <a:off x="713725" y="1817701"/>
            <a:ext cx="6787200" cy="708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3"/>
          <p:cNvSpPr txBox="1"/>
          <p:nvPr>
            <p:ph idx="5" type="subTitle"/>
          </p:nvPr>
        </p:nvSpPr>
        <p:spPr>
          <a:xfrm>
            <a:off x="330425" y="738000"/>
            <a:ext cx="7104300" cy="10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Month</a:t>
            </a:r>
            <a:endParaRPr sz="7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/>
          <p:nvPr>
            <p:ph idx="1" type="subTitle"/>
          </p:nvPr>
        </p:nvSpPr>
        <p:spPr>
          <a:xfrm>
            <a:off x="826425" y="9583006"/>
            <a:ext cx="3207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4"/>
          <p:cNvSpPr txBox="1"/>
          <p:nvPr>
            <p:ph idx="2" type="subTitle"/>
          </p:nvPr>
        </p:nvSpPr>
        <p:spPr>
          <a:xfrm>
            <a:off x="4211700" y="9583017"/>
            <a:ext cx="21987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4"/>
          <p:cNvSpPr txBox="1"/>
          <p:nvPr>
            <p:ph idx="3" type="subTitle"/>
          </p:nvPr>
        </p:nvSpPr>
        <p:spPr>
          <a:xfrm>
            <a:off x="6888618" y="9583017"/>
            <a:ext cx="6783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4"/>
          <p:cNvSpPr txBox="1"/>
          <p:nvPr>
            <p:ph type="title"/>
          </p:nvPr>
        </p:nvSpPr>
        <p:spPr>
          <a:xfrm>
            <a:off x="826425" y="9124400"/>
            <a:ext cx="6707400" cy="21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