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7772400" cy="10058400"/>
  <p:notesSz cx="6858000" cy="9144000"/>
  <p:embeddedFontLst>
    <p:embeddedFont>
      <p:font typeface="Roboto" panose="02000000000000000000" pitchFamily="2" charset="0"/>
      <p:regular r:id="rId53"/>
      <p:bold r:id="rId54"/>
      <p:italic r:id="rId55"/>
      <p:boldItalic r:id="rId56"/>
    </p:embeddedFont>
    <p:embeddedFont>
      <p:font typeface="Roboto Black" panose="02000000000000000000" pitchFamily="2" charset="0"/>
      <p:bold r:id="rId57"/>
      <p:boldItalic r:id="rId58"/>
    </p:embeddedFont>
    <p:embeddedFont>
      <p:font typeface="Roboto Medium" panose="02000000000000000000" pitchFamily="2" charset="0"/>
      <p:regular r:id="rId59"/>
      <p:bold r:id="rId60"/>
      <p:italic r:id="rId61"/>
      <p:boldItalic r:id="rId62"/>
    </p:embeddedFont>
    <p:embeddedFont>
      <p:font typeface="Roboto Mono" panose="00000009000000000000" pitchFamily="49" charset="0"/>
      <p:regular r:id="rId63"/>
      <p:bold r:id="rId64"/>
      <p:italic r:id="rId65"/>
      <p:bold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1FAA32-5C07-47F5-B7C5-0BB1B9AF176A}">
  <a:tblStyle styleId="{2F1FAA32-5C07-47F5-B7C5-0BB1B9AF17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3174" y="8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1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23c850ad72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23c850ad72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29338e78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29338e78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353c20ba41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353c20ba41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531e0388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531e0388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353c20ba41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353c20ba41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353c20ba41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353c20ba41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45bdf5f3c5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45bdf5f3c5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45bdf5f3c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45bdf5f3c5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e4a093c78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e4a093c78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e4a093c78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2e4a093c78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e4a093c78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2e4a093c78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353c20ba41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353c20ba41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353c20ba41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353c20ba41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1353c20ba41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1353c20ba41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25841c569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225841c569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3df5cad785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3df5cad785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3df5cad785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3df5cad785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d309c083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3d309c083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d309c083b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d309c083b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d309c083b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d309c083b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d309c083b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3d309c083b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d309c083b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3d309c083b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23c850ad72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23c850ad72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d309c083b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d309c083b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d309c083b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3d309c083b1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d309c083b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3d309c083b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3d309c083b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3d309c083b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d309c083b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3d309c083b1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d309c083b1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d309c083b1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d309c083b1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3d309c083b1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3df5cad785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33df5cad785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3df5cad785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33df5cad785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d309c083b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d309c083b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d0769397b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4d0769397b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d309c083b1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3d309c083b1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d309c083b1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3d309c083b1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3d309c083b1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3d309c083b1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d309c083b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3d309c083b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d309c083b1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3d309c083b1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3d309c083b1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3d309c083b1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3d309c083b1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3d309c083b1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d309c083b1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d309c083b1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d309c083b1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d309c083b1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3d309c083b1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3d309c083b1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4d0769397b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4d0769397b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d309c083b1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3d309c083b1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353c20ba41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353c20ba41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353c20ba41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353c20ba41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353c20ba41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353c20ba41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353c20ba41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353c20ba41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238075" y="654700"/>
            <a:ext cx="7315200" cy="914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/>
          <p:nvPr/>
        </p:nvSpPr>
        <p:spPr>
          <a:xfrm>
            <a:off x="2522400" y="256900"/>
            <a:ext cx="27276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Table of Contents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Scale Grid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ubTitle" idx="2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ubTitle" idx="3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Scale Grid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ubTitle" idx="2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ubTitle" idx="3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cale Grid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2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3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ly Planner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2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3"/>
          </p:nvPr>
        </p:nvSpPr>
        <p:spPr>
          <a:xfrm>
            <a:off x="230350" y="1077550"/>
            <a:ext cx="7316100" cy="12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4"/>
          </p:nvPr>
        </p:nvSpPr>
        <p:spPr>
          <a:xfrm>
            <a:off x="230350" y="2512482"/>
            <a:ext cx="7316100" cy="12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5"/>
          </p:nvPr>
        </p:nvSpPr>
        <p:spPr>
          <a:xfrm>
            <a:off x="230350" y="3961278"/>
            <a:ext cx="7316100" cy="12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body" idx="6"/>
          </p:nvPr>
        </p:nvSpPr>
        <p:spPr>
          <a:xfrm>
            <a:off x="230350" y="5389300"/>
            <a:ext cx="7316100" cy="12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7"/>
          </p:nvPr>
        </p:nvSpPr>
        <p:spPr>
          <a:xfrm>
            <a:off x="230350" y="8273046"/>
            <a:ext cx="3654900" cy="12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8"/>
          </p:nvPr>
        </p:nvSpPr>
        <p:spPr>
          <a:xfrm>
            <a:off x="3885175" y="8273046"/>
            <a:ext cx="3654900" cy="12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9"/>
          </p:nvPr>
        </p:nvSpPr>
        <p:spPr>
          <a:xfrm>
            <a:off x="230350" y="6831175"/>
            <a:ext cx="7316100" cy="12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239925" y="166100"/>
            <a:ext cx="7295400" cy="4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3000"/>
              <a:buNone/>
              <a:defRPr sz="3000" b="1">
                <a:solidFill>
                  <a:srgbClr val="CC41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ned Calendar V2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2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665550" y="1948125"/>
            <a:ext cx="6869700" cy="70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239925" y="166100"/>
            <a:ext cx="7295400" cy="4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3000"/>
              <a:buNone/>
              <a:defRPr sz="3000" b="1">
                <a:solidFill>
                  <a:srgbClr val="CC412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id Calendar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subTitle" idx="2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239925" y="166100"/>
            <a:ext cx="7295400" cy="4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3000"/>
              <a:buNone/>
              <a:defRPr sz="3000" b="1">
                <a:solidFill>
                  <a:srgbClr val="CC41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Field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/>
        </p:nvSpPr>
        <p:spPr>
          <a:xfrm>
            <a:off x="5950100" y="7925139"/>
            <a:ext cx="1017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latin typeface="Roboto"/>
                <a:ea typeface="Roboto"/>
                <a:cs typeface="Roboto"/>
                <a:sym typeface="Roboto"/>
              </a:rPr>
              <a:t>1/24th Scale</a:t>
            </a:r>
            <a:endParaRPr sz="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ubTitle" idx="2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3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Field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/>
        </p:nvSpPr>
        <p:spPr>
          <a:xfrm>
            <a:off x="5950100" y="7925139"/>
            <a:ext cx="1017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latin typeface="Roboto"/>
                <a:ea typeface="Roboto"/>
                <a:cs typeface="Roboto"/>
                <a:sym typeface="Roboto"/>
              </a:rPr>
              <a:t>1/24th Scale</a:t>
            </a:r>
            <a:endParaRPr sz="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subTitle" idx="2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ubTitle" idx="3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Blank">
  <p:cSld name="CUSTOM_1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612175" y="9344165"/>
            <a:ext cx="6895500" cy="229500"/>
          </a:xfrm>
          <a:prstGeom prst="rect">
            <a:avLst/>
          </a:prstGeom>
        </p:spPr>
        <p:txBody>
          <a:bodyPr spcFirstLastPara="1" wrap="square" lIns="91425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ubTitle" idx="1"/>
          </p:nvPr>
        </p:nvSpPr>
        <p:spPr>
          <a:xfrm>
            <a:off x="612175" y="9582277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subTitle" idx="2"/>
          </p:nvPr>
        </p:nvSpPr>
        <p:spPr>
          <a:xfrm>
            <a:off x="4310750" y="9582252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Cover - Black Text">
  <p:cSld name="CUSTOM_10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 title="Cover Title Slide (Customizable) BLANK with BLACK TEXT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450"/>
            <a:ext cx="7772399" cy="10055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Cover - White Text">
  <p:cSld name="CUSTOM_10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4" title="Cover Title Slide (Customizable) BLANK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450"/>
            <a:ext cx="7772399" cy="10055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t Grid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2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3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CUSTOM_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0" y="4057953"/>
            <a:ext cx="7772400" cy="194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subTitle" idx="2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ubTitle" idx="3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roller Map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subTitle" idx="1"/>
          </p:nvPr>
        </p:nvSpPr>
        <p:spPr>
          <a:xfrm>
            <a:off x="210025" y="109240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ubTitle" idx="2"/>
          </p:nvPr>
        </p:nvSpPr>
        <p:spPr>
          <a:xfrm>
            <a:off x="210025" y="224725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ubTitle" idx="3"/>
          </p:nvPr>
        </p:nvSpPr>
        <p:spPr>
          <a:xfrm>
            <a:off x="210025" y="3320825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ubTitle" idx="4"/>
          </p:nvPr>
        </p:nvSpPr>
        <p:spPr>
          <a:xfrm>
            <a:off x="210025" y="442150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ubTitle" idx="5"/>
          </p:nvPr>
        </p:nvSpPr>
        <p:spPr>
          <a:xfrm>
            <a:off x="210025" y="546120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ubTitle" idx="6"/>
          </p:nvPr>
        </p:nvSpPr>
        <p:spPr>
          <a:xfrm>
            <a:off x="210025" y="652800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ubTitle" idx="7"/>
          </p:nvPr>
        </p:nvSpPr>
        <p:spPr>
          <a:xfrm>
            <a:off x="210025" y="759480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ubTitle" idx="8"/>
          </p:nvPr>
        </p:nvSpPr>
        <p:spPr>
          <a:xfrm>
            <a:off x="210025" y="866160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ubTitle" idx="9"/>
          </p:nvPr>
        </p:nvSpPr>
        <p:spPr>
          <a:xfrm>
            <a:off x="6096050" y="109240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ubTitle" idx="13"/>
          </p:nvPr>
        </p:nvSpPr>
        <p:spPr>
          <a:xfrm>
            <a:off x="6096050" y="224725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ubTitle" idx="14"/>
          </p:nvPr>
        </p:nvSpPr>
        <p:spPr>
          <a:xfrm>
            <a:off x="6096050" y="3320825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ubTitle" idx="15"/>
          </p:nvPr>
        </p:nvSpPr>
        <p:spPr>
          <a:xfrm>
            <a:off x="6096050" y="442150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ubTitle" idx="16"/>
          </p:nvPr>
        </p:nvSpPr>
        <p:spPr>
          <a:xfrm>
            <a:off x="6096050" y="546120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ubTitle" idx="17"/>
          </p:nvPr>
        </p:nvSpPr>
        <p:spPr>
          <a:xfrm>
            <a:off x="6096050" y="652800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ubTitle" idx="18"/>
          </p:nvPr>
        </p:nvSpPr>
        <p:spPr>
          <a:xfrm>
            <a:off x="6096050" y="759480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ubTitle" idx="19"/>
          </p:nvPr>
        </p:nvSpPr>
        <p:spPr>
          <a:xfrm>
            <a:off x="6096050" y="866160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ubTitle" idx="20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21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22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ain Map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10025" y="609792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2"/>
          </p:nvPr>
        </p:nvSpPr>
        <p:spPr>
          <a:xfrm>
            <a:off x="210025" y="1073758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3"/>
          </p:nvPr>
        </p:nvSpPr>
        <p:spPr>
          <a:xfrm>
            <a:off x="210025" y="1537742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4"/>
          </p:nvPr>
        </p:nvSpPr>
        <p:spPr>
          <a:xfrm>
            <a:off x="210025" y="2001717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5"/>
          </p:nvPr>
        </p:nvSpPr>
        <p:spPr>
          <a:xfrm>
            <a:off x="210025" y="2465692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6"/>
          </p:nvPr>
        </p:nvSpPr>
        <p:spPr>
          <a:xfrm>
            <a:off x="210025" y="2929667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7"/>
          </p:nvPr>
        </p:nvSpPr>
        <p:spPr>
          <a:xfrm>
            <a:off x="210025" y="3393642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8"/>
          </p:nvPr>
        </p:nvSpPr>
        <p:spPr>
          <a:xfrm>
            <a:off x="210025" y="3857617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9"/>
          </p:nvPr>
        </p:nvSpPr>
        <p:spPr>
          <a:xfrm>
            <a:off x="210025" y="4321592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3"/>
          </p:nvPr>
        </p:nvSpPr>
        <p:spPr>
          <a:xfrm>
            <a:off x="210025" y="4785567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ubTitle" idx="14"/>
          </p:nvPr>
        </p:nvSpPr>
        <p:spPr>
          <a:xfrm>
            <a:off x="210025" y="5713517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5"/>
          </p:nvPr>
        </p:nvSpPr>
        <p:spPr>
          <a:xfrm>
            <a:off x="6099450" y="596245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ubTitle" idx="16"/>
          </p:nvPr>
        </p:nvSpPr>
        <p:spPr>
          <a:xfrm>
            <a:off x="6099450" y="106022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17"/>
          </p:nvPr>
        </p:nvSpPr>
        <p:spPr>
          <a:xfrm>
            <a:off x="6099450" y="1524195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8"/>
          </p:nvPr>
        </p:nvSpPr>
        <p:spPr>
          <a:xfrm>
            <a:off x="6099450" y="198817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19"/>
          </p:nvPr>
        </p:nvSpPr>
        <p:spPr>
          <a:xfrm>
            <a:off x="6099450" y="2452145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20"/>
          </p:nvPr>
        </p:nvSpPr>
        <p:spPr>
          <a:xfrm>
            <a:off x="6099450" y="291612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ubTitle" idx="21"/>
          </p:nvPr>
        </p:nvSpPr>
        <p:spPr>
          <a:xfrm>
            <a:off x="6099450" y="3380095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22"/>
          </p:nvPr>
        </p:nvSpPr>
        <p:spPr>
          <a:xfrm>
            <a:off x="6099450" y="384407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23"/>
          </p:nvPr>
        </p:nvSpPr>
        <p:spPr>
          <a:xfrm>
            <a:off x="6099450" y="4308045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ubTitle" idx="24"/>
          </p:nvPr>
        </p:nvSpPr>
        <p:spPr>
          <a:xfrm>
            <a:off x="6099450" y="477202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ubTitle" idx="25"/>
          </p:nvPr>
        </p:nvSpPr>
        <p:spPr>
          <a:xfrm>
            <a:off x="6099450" y="5686423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26"/>
          </p:nvPr>
        </p:nvSpPr>
        <p:spPr>
          <a:xfrm>
            <a:off x="6099450" y="6150398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27"/>
          </p:nvPr>
        </p:nvSpPr>
        <p:spPr>
          <a:xfrm>
            <a:off x="6099450" y="6614373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28"/>
          </p:nvPr>
        </p:nvSpPr>
        <p:spPr>
          <a:xfrm>
            <a:off x="6099450" y="7078348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29"/>
          </p:nvPr>
        </p:nvSpPr>
        <p:spPr>
          <a:xfrm>
            <a:off x="6099450" y="7542323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ubTitle" idx="30"/>
          </p:nvPr>
        </p:nvSpPr>
        <p:spPr>
          <a:xfrm>
            <a:off x="6099450" y="7972398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ubTitle" idx="31"/>
          </p:nvPr>
        </p:nvSpPr>
        <p:spPr>
          <a:xfrm>
            <a:off x="6099450" y="8436398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ubTitle" idx="32"/>
          </p:nvPr>
        </p:nvSpPr>
        <p:spPr>
          <a:xfrm>
            <a:off x="6099450" y="8900398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subTitle" idx="33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ubTitle" idx="34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ubTitle" idx="35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ned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subTitle" idx="2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subTitle" idx="3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4"/>
          </p:nvPr>
        </p:nvSpPr>
        <p:spPr>
          <a:xfrm>
            <a:off x="214950" y="235900"/>
            <a:ext cx="7331700" cy="913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None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■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■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■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29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11" Type="http://schemas.openxmlformats.org/officeDocument/2006/relationships/image" Target="../media/image28.png"/><Relationship Id="rId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exrobotics.com/v5/competition/vrc-current-game" TargetMode="External"/><Relationship Id="rId13" Type="http://schemas.openxmlformats.org/officeDocument/2006/relationships/hyperlink" Target="http://library.vex.com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://vex.com" TargetMode="External"/><Relationship Id="rId12" Type="http://schemas.openxmlformats.org/officeDocument/2006/relationships/hyperlink" Target="http://teams.vex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oding.vex.com" TargetMode="External"/><Relationship Id="rId11" Type="http://schemas.openxmlformats.org/officeDocument/2006/relationships/hyperlink" Target="http://mentors.vex.com" TargetMode="External"/><Relationship Id="rId5" Type="http://schemas.openxmlformats.org/officeDocument/2006/relationships/hyperlink" Target="http://notebooking.vex.com" TargetMode="External"/><Relationship Id="rId10" Type="http://schemas.openxmlformats.org/officeDocument/2006/relationships/hyperlink" Target="http://students.vex.com" TargetMode="External"/><Relationship Id="rId4" Type="http://schemas.openxmlformats.org/officeDocument/2006/relationships/hyperlink" Target="http://engineering.vex.com" TargetMode="External"/><Relationship Id="rId9" Type="http://schemas.openxmlformats.org/officeDocument/2006/relationships/hyperlink" Target="mailto:notebooks@vex.co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Changelog</a:t>
            </a:r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Christine </a:t>
            </a:r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2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03/27/2026</a:t>
            </a: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3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4"/>
          </p:nvPr>
        </p:nvSpPr>
        <p:spPr>
          <a:xfrm>
            <a:off x="238075" y="476125"/>
            <a:ext cx="7320600" cy="501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Changelog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V5.0 Date 3.27.26</a:t>
            </a:r>
            <a:endParaRPr b="1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b="1">
                <a:solidFill>
                  <a:schemeClr val="dk1"/>
                </a:solidFill>
              </a:rPr>
              <a:t>Updated Field Map to 2026-2027 “Override”</a:t>
            </a:r>
            <a:endParaRPr b="1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b="1">
                <a:solidFill>
                  <a:schemeClr val="dk1"/>
                </a:solidFill>
              </a:rPr>
              <a:t>Updated Calendar Pages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V4.0 Date 03.27.25</a:t>
            </a:r>
            <a:endParaRPr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>
                <a:solidFill>
                  <a:schemeClr val="dk1"/>
                </a:solidFill>
              </a:rPr>
              <a:t>Updated field map to “Push Back” </a:t>
            </a:r>
            <a:endParaRPr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>
                <a:solidFill>
                  <a:schemeClr val="dk1"/>
                </a:solidFill>
              </a:rPr>
              <a:t>Updated Calendar Pages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V3.1 Date 10.03.24</a:t>
            </a:r>
            <a:endParaRPr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/>
              <a:t>Updated field maps to match rule change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V3.0 Date 6.10.24</a:t>
            </a: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/>
              <a:t>Added field maps for 2024-2025 “High Stakes” Game</a:t>
            </a: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/>
              <a:t>Added updated calendar pages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V2.1   Date 6.12.23</a:t>
            </a: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/>
              <a:t>Added new calendar and planner layouts starting on slide 21. These are </a:t>
            </a:r>
            <a:r>
              <a:rPr lang="en" i="1"/>
              <a:t>not</a:t>
            </a:r>
            <a:r>
              <a:rPr lang="en"/>
              <a:t> in the “layouts” dropdown, so if you delete one by mistake you will need to copy it from the template again. This keeps the layout options from getting too crowded.</a:t>
            </a: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/>
              <a:t>Added more customizable front covers. There is an option with black text for lighter colors and an option with white text for darker colors. </a:t>
            </a: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/>
              <a:t>Moved extra controller map and brain map assets to parts library document</a:t>
            </a: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/>
              <a:t>Changed the divider page to be customizable.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V2.0   Date 5.15.23 </a:t>
            </a: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/>
              <a:t>Added new template pages for controller map &amp; brain map</a:t>
            </a: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/>
              <a:t>Updated field map to 2023-2024 “Over Under” Game</a:t>
            </a: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/>
              <a:t>Added second title page template for additional customizability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2035575" y="5960800"/>
            <a:ext cx="2743200" cy="2743200"/>
          </a:xfrm>
          <a:prstGeom prst="rect">
            <a:avLst/>
          </a:prstGeom>
          <a:solidFill>
            <a:srgbClr val="F4CCCC"/>
          </a:solidFill>
          <a:ln>
            <a:noFill/>
          </a:ln>
          <a:effectLst>
            <a:outerShdw blurRad="57150" dist="47625" dir="27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latin typeface="Roboto Mono"/>
                <a:ea typeface="Roboto Mono"/>
                <a:cs typeface="Roboto Mono"/>
                <a:sym typeface="Roboto Mono"/>
              </a:rPr>
              <a:t>You can delete this page from your Team’s notebook!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"/>
          <p:cNvSpPr txBox="1">
            <a:spLocks noGrp="1"/>
          </p:cNvSpPr>
          <p:nvPr>
            <p:ph type="title"/>
          </p:nvPr>
        </p:nvSpPr>
        <p:spPr>
          <a:xfrm>
            <a:off x="0" y="4057953"/>
            <a:ext cx="7772400" cy="194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 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>
            <a:spLocks noGrp="1"/>
          </p:cNvSpPr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1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1"/>
          <p:cNvSpPr txBox="1">
            <a:spLocks noGrp="1"/>
          </p:cNvSpPr>
          <p:nvPr>
            <p:ph type="subTitle" idx="2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1"/>
          <p:cNvSpPr txBox="1">
            <a:spLocks noGrp="1"/>
          </p:cNvSpPr>
          <p:nvPr>
            <p:ph type="subTitle" idx="3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2"/>
          <p:cNvSpPr txBox="1">
            <a:spLocks noGrp="1"/>
          </p:cNvSpPr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2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2"/>
          <p:cNvSpPr txBox="1">
            <a:spLocks noGrp="1"/>
          </p:cNvSpPr>
          <p:nvPr>
            <p:ph type="subTitle" idx="2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2"/>
          <p:cNvSpPr txBox="1">
            <a:spLocks noGrp="1"/>
          </p:cNvSpPr>
          <p:nvPr>
            <p:ph type="subTitle" idx="3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258" name="Google Shape;25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7731" y="222571"/>
            <a:ext cx="457200" cy="914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731" y="-228932"/>
            <a:ext cx="9144003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3"/>
          <p:cNvSpPr txBox="1">
            <a:spLocks noGrp="1"/>
          </p:cNvSpPr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3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3"/>
          <p:cNvSpPr txBox="1">
            <a:spLocks noGrp="1"/>
          </p:cNvSpPr>
          <p:nvPr>
            <p:ph type="subTitle" idx="2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3"/>
          <p:cNvSpPr txBox="1">
            <a:spLocks noGrp="1"/>
          </p:cNvSpPr>
          <p:nvPr>
            <p:ph type="subTitle" idx="3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268" name="Google Shape;26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743" y="226165"/>
            <a:ext cx="240030" cy="8000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572" y="-10293"/>
            <a:ext cx="8000998" cy="239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4"/>
          <p:cNvSpPr txBox="1">
            <a:spLocks noGrp="1"/>
          </p:cNvSpPr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4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4"/>
          <p:cNvSpPr txBox="1">
            <a:spLocks noGrp="1"/>
          </p:cNvSpPr>
          <p:nvPr>
            <p:ph type="subTitle" idx="2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4"/>
          <p:cNvSpPr txBox="1">
            <a:spLocks noGrp="1"/>
          </p:cNvSpPr>
          <p:nvPr>
            <p:ph type="subTitle" idx="3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278" name="Google Shape;27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00" y="228026"/>
            <a:ext cx="174934" cy="534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715" y="53096"/>
            <a:ext cx="5340099" cy="174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5"/>
          <p:cNvSpPr txBox="1">
            <a:spLocks noGrp="1"/>
          </p:cNvSpPr>
          <p:nvPr>
            <p:ph type="subTitle" idx="1"/>
          </p:nvPr>
        </p:nvSpPr>
        <p:spPr>
          <a:xfrm>
            <a:off x="210025" y="609792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</a:t>
            </a:r>
            <a:endParaRPr/>
          </a:p>
        </p:txBody>
      </p:sp>
      <p:sp>
        <p:nvSpPr>
          <p:cNvPr id="285" name="Google Shape;285;p35"/>
          <p:cNvSpPr txBox="1">
            <a:spLocks noGrp="1"/>
          </p:cNvSpPr>
          <p:nvPr>
            <p:ph type="subTitle" idx="2"/>
          </p:nvPr>
        </p:nvSpPr>
        <p:spPr>
          <a:xfrm>
            <a:off x="210025" y="1073758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5"/>
          <p:cNvSpPr txBox="1">
            <a:spLocks noGrp="1"/>
          </p:cNvSpPr>
          <p:nvPr>
            <p:ph type="subTitle" idx="3"/>
          </p:nvPr>
        </p:nvSpPr>
        <p:spPr>
          <a:xfrm>
            <a:off x="210025" y="1537742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5"/>
          <p:cNvSpPr txBox="1">
            <a:spLocks noGrp="1"/>
          </p:cNvSpPr>
          <p:nvPr>
            <p:ph type="subTitle" idx="4"/>
          </p:nvPr>
        </p:nvSpPr>
        <p:spPr>
          <a:xfrm>
            <a:off x="210025" y="2001717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5"/>
          <p:cNvSpPr txBox="1">
            <a:spLocks noGrp="1"/>
          </p:cNvSpPr>
          <p:nvPr>
            <p:ph type="subTitle" idx="5"/>
          </p:nvPr>
        </p:nvSpPr>
        <p:spPr>
          <a:xfrm>
            <a:off x="210025" y="2465692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5"/>
          <p:cNvSpPr txBox="1">
            <a:spLocks noGrp="1"/>
          </p:cNvSpPr>
          <p:nvPr>
            <p:ph type="subTitle" idx="6"/>
          </p:nvPr>
        </p:nvSpPr>
        <p:spPr>
          <a:xfrm>
            <a:off x="210025" y="2929667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5"/>
          <p:cNvSpPr txBox="1">
            <a:spLocks noGrp="1"/>
          </p:cNvSpPr>
          <p:nvPr>
            <p:ph type="subTitle" idx="7"/>
          </p:nvPr>
        </p:nvSpPr>
        <p:spPr>
          <a:xfrm>
            <a:off x="210025" y="3393642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5"/>
          <p:cNvSpPr txBox="1">
            <a:spLocks noGrp="1"/>
          </p:cNvSpPr>
          <p:nvPr>
            <p:ph type="subTitle" idx="8"/>
          </p:nvPr>
        </p:nvSpPr>
        <p:spPr>
          <a:xfrm>
            <a:off x="210025" y="3857617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5"/>
          <p:cNvSpPr txBox="1">
            <a:spLocks noGrp="1"/>
          </p:cNvSpPr>
          <p:nvPr>
            <p:ph type="subTitle" idx="9"/>
          </p:nvPr>
        </p:nvSpPr>
        <p:spPr>
          <a:xfrm>
            <a:off x="210025" y="4321592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5"/>
          <p:cNvSpPr txBox="1">
            <a:spLocks noGrp="1"/>
          </p:cNvSpPr>
          <p:nvPr>
            <p:ph type="subTitle" idx="13"/>
          </p:nvPr>
        </p:nvSpPr>
        <p:spPr>
          <a:xfrm>
            <a:off x="210025" y="4785567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5"/>
          <p:cNvSpPr txBox="1">
            <a:spLocks noGrp="1"/>
          </p:cNvSpPr>
          <p:nvPr>
            <p:ph type="subTitle" idx="14"/>
          </p:nvPr>
        </p:nvSpPr>
        <p:spPr>
          <a:xfrm>
            <a:off x="210025" y="5713517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5"/>
          <p:cNvSpPr txBox="1">
            <a:spLocks noGrp="1"/>
          </p:cNvSpPr>
          <p:nvPr>
            <p:ph type="subTitle" idx="15"/>
          </p:nvPr>
        </p:nvSpPr>
        <p:spPr>
          <a:xfrm>
            <a:off x="6099450" y="596245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</a:t>
            </a:r>
            <a:endParaRPr/>
          </a:p>
        </p:txBody>
      </p:sp>
      <p:sp>
        <p:nvSpPr>
          <p:cNvPr id="296" name="Google Shape;296;p35"/>
          <p:cNvSpPr txBox="1">
            <a:spLocks noGrp="1"/>
          </p:cNvSpPr>
          <p:nvPr>
            <p:ph type="subTitle" idx="16"/>
          </p:nvPr>
        </p:nvSpPr>
        <p:spPr>
          <a:xfrm>
            <a:off x="6099450" y="106022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297" name="Google Shape;297;p35"/>
          <p:cNvSpPr txBox="1">
            <a:spLocks noGrp="1"/>
          </p:cNvSpPr>
          <p:nvPr>
            <p:ph type="subTitle" idx="17"/>
          </p:nvPr>
        </p:nvSpPr>
        <p:spPr>
          <a:xfrm>
            <a:off x="6099450" y="1524195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298" name="Google Shape;298;p35"/>
          <p:cNvSpPr txBox="1">
            <a:spLocks noGrp="1"/>
          </p:cNvSpPr>
          <p:nvPr>
            <p:ph type="subTitle" idx="18"/>
          </p:nvPr>
        </p:nvSpPr>
        <p:spPr>
          <a:xfrm>
            <a:off x="6099450" y="198817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299" name="Google Shape;299;p35"/>
          <p:cNvSpPr txBox="1">
            <a:spLocks noGrp="1"/>
          </p:cNvSpPr>
          <p:nvPr>
            <p:ph type="subTitle" idx="19"/>
          </p:nvPr>
        </p:nvSpPr>
        <p:spPr>
          <a:xfrm>
            <a:off x="6099450" y="2452145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300" name="Google Shape;300;p35"/>
          <p:cNvSpPr txBox="1">
            <a:spLocks noGrp="1"/>
          </p:cNvSpPr>
          <p:nvPr>
            <p:ph type="subTitle" idx="20"/>
          </p:nvPr>
        </p:nvSpPr>
        <p:spPr>
          <a:xfrm>
            <a:off x="6099450" y="291612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301" name="Google Shape;301;p35"/>
          <p:cNvSpPr txBox="1">
            <a:spLocks noGrp="1"/>
          </p:cNvSpPr>
          <p:nvPr>
            <p:ph type="subTitle" idx="21"/>
          </p:nvPr>
        </p:nvSpPr>
        <p:spPr>
          <a:xfrm>
            <a:off x="6099450" y="3380095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302" name="Google Shape;302;p35"/>
          <p:cNvSpPr txBox="1">
            <a:spLocks noGrp="1"/>
          </p:cNvSpPr>
          <p:nvPr>
            <p:ph type="subTitle" idx="22"/>
          </p:nvPr>
        </p:nvSpPr>
        <p:spPr>
          <a:xfrm>
            <a:off x="6099450" y="384407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303" name="Google Shape;303;p35"/>
          <p:cNvSpPr txBox="1">
            <a:spLocks noGrp="1"/>
          </p:cNvSpPr>
          <p:nvPr>
            <p:ph type="subTitle" idx="23"/>
          </p:nvPr>
        </p:nvSpPr>
        <p:spPr>
          <a:xfrm>
            <a:off x="6099450" y="4308045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304" name="Google Shape;304;p35"/>
          <p:cNvSpPr txBox="1">
            <a:spLocks noGrp="1"/>
          </p:cNvSpPr>
          <p:nvPr>
            <p:ph type="subTitle" idx="24"/>
          </p:nvPr>
        </p:nvSpPr>
        <p:spPr>
          <a:xfrm>
            <a:off x="6099450" y="477202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305" name="Google Shape;305;p35"/>
          <p:cNvSpPr txBox="1">
            <a:spLocks noGrp="1"/>
          </p:cNvSpPr>
          <p:nvPr>
            <p:ph type="subTitle" idx="25"/>
          </p:nvPr>
        </p:nvSpPr>
        <p:spPr>
          <a:xfrm>
            <a:off x="6099450" y="5686423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306" name="Google Shape;306;p35"/>
          <p:cNvSpPr txBox="1">
            <a:spLocks noGrp="1"/>
          </p:cNvSpPr>
          <p:nvPr>
            <p:ph type="subTitle" idx="26"/>
          </p:nvPr>
        </p:nvSpPr>
        <p:spPr>
          <a:xfrm>
            <a:off x="6099450" y="6150398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307" name="Google Shape;307;p35"/>
          <p:cNvSpPr txBox="1">
            <a:spLocks noGrp="1"/>
          </p:cNvSpPr>
          <p:nvPr>
            <p:ph type="subTitle" idx="27"/>
          </p:nvPr>
        </p:nvSpPr>
        <p:spPr>
          <a:xfrm>
            <a:off x="6099450" y="6614373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308" name="Google Shape;308;p35"/>
          <p:cNvSpPr txBox="1">
            <a:spLocks noGrp="1"/>
          </p:cNvSpPr>
          <p:nvPr>
            <p:ph type="subTitle" idx="28"/>
          </p:nvPr>
        </p:nvSpPr>
        <p:spPr>
          <a:xfrm>
            <a:off x="6099450" y="7078348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309" name="Google Shape;309;p35"/>
          <p:cNvSpPr txBox="1">
            <a:spLocks noGrp="1"/>
          </p:cNvSpPr>
          <p:nvPr>
            <p:ph type="subTitle" idx="29"/>
          </p:nvPr>
        </p:nvSpPr>
        <p:spPr>
          <a:xfrm>
            <a:off x="6099450" y="7542323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310" name="Google Shape;310;p35"/>
          <p:cNvSpPr txBox="1">
            <a:spLocks noGrp="1"/>
          </p:cNvSpPr>
          <p:nvPr>
            <p:ph type="subTitle" idx="30"/>
          </p:nvPr>
        </p:nvSpPr>
        <p:spPr>
          <a:xfrm>
            <a:off x="6099450" y="7972398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311" name="Google Shape;311;p35"/>
          <p:cNvSpPr txBox="1">
            <a:spLocks noGrp="1"/>
          </p:cNvSpPr>
          <p:nvPr>
            <p:ph type="subTitle" idx="31"/>
          </p:nvPr>
        </p:nvSpPr>
        <p:spPr>
          <a:xfrm>
            <a:off x="6099450" y="8436398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312" name="Google Shape;312;p35"/>
          <p:cNvSpPr txBox="1">
            <a:spLocks noGrp="1"/>
          </p:cNvSpPr>
          <p:nvPr>
            <p:ph type="subTitle" idx="32"/>
          </p:nvPr>
        </p:nvSpPr>
        <p:spPr>
          <a:xfrm>
            <a:off x="6099450" y="8900398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313" name="Google Shape;313;p35"/>
          <p:cNvSpPr txBox="1">
            <a:spLocks noGrp="1"/>
          </p:cNvSpPr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5"/>
          <p:cNvSpPr txBox="1">
            <a:spLocks noGrp="1"/>
          </p:cNvSpPr>
          <p:nvPr>
            <p:ph type="subTitle" idx="33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5"/>
          <p:cNvSpPr txBox="1">
            <a:spLocks noGrp="1"/>
          </p:cNvSpPr>
          <p:nvPr>
            <p:ph type="subTitle" idx="34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5"/>
          <p:cNvSpPr txBox="1">
            <a:spLocks noGrp="1"/>
          </p:cNvSpPr>
          <p:nvPr>
            <p:ph type="subTitle" idx="35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6"/>
          <p:cNvSpPr txBox="1">
            <a:spLocks noGrp="1"/>
          </p:cNvSpPr>
          <p:nvPr>
            <p:ph type="subTitle" idx="1"/>
          </p:nvPr>
        </p:nvSpPr>
        <p:spPr>
          <a:xfrm>
            <a:off x="210025" y="109240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BUMPER</a:t>
            </a:r>
            <a:endParaRPr/>
          </a:p>
        </p:txBody>
      </p:sp>
      <p:sp>
        <p:nvSpPr>
          <p:cNvPr id="322" name="Google Shape;322;p36"/>
          <p:cNvSpPr txBox="1">
            <a:spLocks noGrp="1"/>
          </p:cNvSpPr>
          <p:nvPr>
            <p:ph type="subTitle" idx="2"/>
          </p:nvPr>
        </p:nvSpPr>
        <p:spPr>
          <a:xfrm>
            <a:off x="210025" y="224725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BUMPER</a:t>
            </a:r>
            <a:endParaRPr/>
          </a:p>
        </p:txBody>
      </p:sp>
      <p:sp>
        <p:nvSpPr>
          <p:cNvPr id="323" name="Google Shape;323;p36"/>
          <p:cNvSpPr txBox="1">
            <a:spLocks noGrp="1"/>
          </p:cNvSpPr>
          <p:nvPr>
            <p:ph type="subTitle" idx="3"/>
          </p:nvPr>
        </p:nvSpPr>
        <p:spPr>
          <a:xfrm>
            <a:off x="210025" y="3320825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STICK</a:t>
            </a:r>
            <a:endParaRPr/>
          </a:p>
        </p:txBody>
      </p:sp>
      <p:sp>
        <p:nvSpPr>
          <p:cNvPr id="324" name="Google Shape;324;p36"/>
          <p:cNvSpPr txBox="1">
            <a:spLocks noGrp="1"/>
          </p:cNvSpPr>
          <p:nvPr>
            <p:ph type="subTitle" idx="4"/>
          </p:nvPr>
        </p:nvSpPr>
        <p:spPr>
          <a:xfrm>
            <a:off x="210025" y="442150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STICK</a:t>
            </a:r>
            <a:endParaRPr/>
          </a:p>
        </p:txBody>
      </p:sp>
      <p:sp>
        <p:nvSpPr>
          <p:cNvPr id="325" name="Google Shape;325;p36"/>
          <p:cNvSpPr txBox="1">
            <a:spLocks noGrp="1"/>
          </p:cNvSpPr>
          <p:nvPr>
            <p:ph type="subTitle" idx="5"/>
          </p:nvPr>
        </p:nvSpPr>
        <p:spPr>
          <a:xfrm>
            <a:off x="210025" y="546120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BUTTON</a:t>
            </a:r>
            <a:endParaRPr/>
          </a:p>
        </p:txBody>
      </p:sp>
      <p:sp>
        <p:nvSpPr>
          <p:cNvPr id="326" name="Google Shape;326;p36"/>
          <p:cNvSpPr txBox="1">
            <a:spLocks noGrp="1"/>
          </p:cNvSpPr>
          <p:nvPr>
            <p:ph type="subTitle" idx="6"/>
          </p:nvPr>
        </p:nvSpPr>
        <p:spPr>
          <a:xfrm>
            <a:off x="210025" y="652800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BUTTON</a:t>
            </a:r>
            <a:endParaRPr/>
          </a:p>
        </p:txBody>
      </p:sp>
      <p:sp>
        <p:nvSpPr>
          <p:cNvPr id="327" name="Google Shape;327;p36"/>
          <p:cNvSpPr txBox="1">
            <a:spLocks noGrp="1"/>
          </p:cNvSpPr>
          <p:nvPr>
            <p:ph type="subTitle" idx="7"/>
          </p:nvPr>
        </p:nvSpPr>
        <p:spPr>
          <a:xfrm>
            <a:off x="210025" y="759480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BUTTON</a:t>
            </a:r>
            <a:endParaRPr/>
          </a:p>
        </p:txBody>
      </p:sp>
      <p:sp>
        <p:nvSpPr>
          <p:cNvPr id="328" name="Google Shape;328;p36"/>
          <p:cNvSpPr txBox="1">
            <a:spLocks noGrp="1"/>
          </p:cNvSpPr>
          <p:nvPr>
            <p:ph type="subTitle" idx="8"/>
          </p:nvPr>
        </p:nvSpPr>
        <p:spPr>
          <a:xfrm>
            <a:off x="210025" y="866160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BUTTON</a:t>
            </a:r>
            <a:endParaRPr/>
          </a:p>
        </p:txBody>
      </p:sp>
      <p:sp>
        <p:nvSpPr>
          <p:cNvPr id="329" name="Google Shape;329;p36"/>
          <p:cNvSpPr txBox="1">
            <a:spLocks noGrp="1"/>
          </p:cNvSpPr>
          <p:nvPr>
            <p:ph type="subTitle" idx="9"/>
          </p:nvPr>
        </p:nvSpPr>
        <p:spPr>
          <a:xfrm>
            <a:off x="6096050" y="109240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BUMPER</a:t>
            </a:r>
            <a:endParaRPr/>
          </a:p>
        </p:txBody>
      </p:sp>
      <p:sp>
        <p:nvSpPr>
          <p:cNvPr id="330" name="Google Shape;330;p36"/>
          <p:cNvSpPr txBox="1">
            <a:spLocks noGrp="1"/>
          </p:cNvSpPr>
          <p:nvPr>
            <p:ph type="subTitle" idx="13"/>
          </p:nvPr>
        </p:nvSpPr>
        <p:spPr>
          <a:xfrm>
            <a:off x="6096050" y="224725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BUMPER</a:t>
            </a:r>
            <a:endParaRPr/>
          </a:p>
        </p:txBody>
      </p:sp>
      <p:sp>
        <p:nvSpPr>
          <p:cNvPr id="331" name="Google Shape;331;p36"/>
          <p:cNvSpPr txBox="1">
            <a:spLocks noGrp="1"/>
          </p:cNvSpPr>
          <p:nvPr>
            <p:ph type="subTitle" idx="14"/>
          </p:nvPr>
        </p:nvSpPr>
        <p:spPr>
          <a:xfrm>
            <a:off x="6096050" y="3320825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STICK</a:t>
            </a:r>
            <a:endParaRPr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6"/>
          <p:cNvSpPr txBox="1">
            <a:spLocks noGrp="1"/>
          </p:cNvSpPr>
          <p:nvPr>
            <p:ph type="subTitle" idx="15"/>
          </p:nvPr>
        </p:nvSpPr>
        <p:spPr>
          <a:xfrm>
            <a:off x="6096050" y="442150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STICK</a:t>
            </a:r>
            <a:endParaRPr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6"/>
          <p:cNvSpPr txBox="1">
            <a:spLocks noGrp="1"/>
          </p:cNvSpPr>
          <p:nvPr>
            <p:ph type="subTitle" idx="16"/>
          </p:nvPr>
        </p:nvSpPr>
        <p:spPr>
          <a:xfrm>
            <a:off x="6096050" y="546120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BUTTON</a:t>
            </a:r>
            <a:endParaRPr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6"/>
          <p:cNvSpPr txBox="1">
            <a:spLocks noGrp="1"/>
          </p:cNvSpPr>
          <p:nvPr>
            <p:ph type="subTitle" idx="17"/>
          </p:nvPr>
        </p:nvSpPr>
        <p:spPr>
          <a:xfrm>
            <a:off x="6096050" y="652800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BUTTON</a:t>
            </a:r>
            <a:endParaRPr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6"/>
          <p:cNvSpPr txBox="1">
            <a:spLocks noGrp="1"/>
          </p:cNvSpPr>
          <p:nvPr>
            <p:ph type="subTitle" idx="18"/>
          </p:nvPr>
        </p:nvSpPr>
        <p:spPr>
          <a:xfrm>
            <a:off x="6096050" y="759480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BUTTON</a:t>
            </a:r>
            <a:endParaRPr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6"/>
          <p:cNvSpPr txBox="1">
            <a:spLocks noGrp="1"/>
          </p:cNvSpPr>
          <p:nvPr>
            <p:ph type="subTitle" idx="19"/>
          </p:nvPr>
        </p:nvSpPr>
        <p:spPr>
          <a:xfrm>
            <a:off x="6096050" y="8661600"/>
            <a:ext cx="14361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BUTTON</a:t>
            </a:r>
            <a:endParaRPr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6"/>
          <p:cNvSpPr txBox="1">
            <a:spLocks noGrp="1"/>
          </p:cNvSpPr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6"/>
          <p:cNvSpPr txBox="1">
            <a:spLocks noGrp="1"/>
          </p:cNvSpPr>
          <p:nvPr>
            <p:ph type="subTitle" idx="20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6"/>
          <p:cNvSpPr txBox="1">
            <a:spLocks noGrp="1"/>
          </p:cNvSpPr>
          <p:nvPr>
            <p:ph type="subTitle" idx="21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6"/>
          <p:cNvSpPr txBox="1">
            <a:spLocks noGrp="1"/>
          </p:cNvSpPr>
          <p:nvPr>
            <p:ph type="subTitle" idx="22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7"/>
          <p:cNvSpPr txBox="1">
            <a:spLocks noGrp="1"/>
          </p:cNvSpPr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“Override” Blank Field</a:t>
            </a:r>
            <a:endParaRPr/>
          </a:p>
        </p:txBody>
      </p:sp>
      <p:sp>
        <p:nvSpPr>
          <p:cNvPr id="346" name="Google Shape;346;p37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7"/>
          <p:cNvSpPr txBox="1">
            <a:spLocks noGrp="1"/>
          </p:cNvSpPr>
          <p:nvPr>
            <p:ph type="subTitle" idx="2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7"/>
          <p:cNvSpPr txBox="1">
            <a:spLocks noGrp="1"/>
          </p:cNvSpPr>
          <p:nvPr>
            <p:ph type="subTitle" idx="3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9" name="Google Shape;349;p37" title="Dark Cu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8660" y="1116600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7" title="Blue Pi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4380" y="969011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7" title="Red Goal Toggl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848772" y="388434"/>
            <a:ext cx="87925" cy="1062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7" title="Blue Goal Toggl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848775" y="501438"/>
            <a:ext cx="87925" cy="106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7" title="Yellow Pin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62927" y="969014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7" title="Red Pin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08662" y="855900"/>
            <a:ext cx="127600" cy="12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7" title="Clear Cup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09526" y="1305811"/>
            <a:ext cx="125850" cy="12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7" title="Pin Blue Top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22052" y="905225"/>
            <a:ext cx="127600" cy="255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7" title="Pin Red Top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13893" y="905227"/>
            <a:ext cx="127600" cy="25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7" title="Pin Red Top copy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830200" y="905234"/>
            <a:ext cx="127588" cy="25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7" title="Pin Blue Top copy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038340" y="905234"/>
            <a:ext cx="127588" cy="25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8"/>
          <p:cNvSpPr txBox="1">
            <a:spLocks noGrp="1"/>
          </p:cNvSpPr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“Override” Starting Field with Moveable Game Objects</a:t>
            </a:r>
            <a:endParaRPr/>
          </a:p>
        </p:txBody>
      </p:sp>
      <p:sp>
        <p:nvSpPr>
          <p:cNvPr id="365" name="Google Shape;365;p38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8"/>
          <p:cNvSpPr txBox="1">
            <a:spLocks noGrp="1"/>
          </p:cNvSpPr>
          <p:nvPr>
            <p:ph type="subTitle" idx="2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8"/>
          <p:cNvSpPr txBox="1">
            <a:spLocks noGrp="1"/>
          </p:cNvSpPr>
          <p:nvPr>
            <p:ph type="subTitle" idx="3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8" name="Google Shape;368;p38" title="Clear Cu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4597" y="6806558"/>
            <a:ext cx="125850" cy="12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8" title="Dark C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6110" y="1505025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8" title="Pin Blue Top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4598" y="6563584"/>
            <a:ext cx="127600" cy="255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8" title="Pin Red Top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2175088" y="6740949"/>
            <a:ext cx="127600" cy="25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8" title="Red Goal Toggle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8675" y="4508275"/>
            <a:ext cx="87925" cy="1062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8" title="Red Pin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39200" y="4975273"/>
            <a:ext cx="127600" cy="12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8" title="Yellow Pin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95962" y="3146851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8" title="Blue Goal Toggle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41800" y="4508150"/>
            <a:ext cx="87925" cy="106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8" title="Blue Pin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02230" y="1809749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8" title="Red Goal Toggle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>
            <a:off x="6888425" y="4508269"/>
            <a:ext cx="87925" cy="1062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8" title="Blue Goal Toggle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10800000">
            <a:off x="6775300" y="4508150"/>
            <a:ext cx="87925" cy="106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8" title="Red Goal Toggle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3842241" y="7528159"/>
            <a:ext cx="87925" cy="1062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8" title="Blue Goal Toggle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5400000">
            <a:off x="3842238" y="7414913"/>
            <a:ext cx="87925" cy="106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8" title="Red Goal Toggle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3842234" y="1483784"/>
            <a:ext cx="87925" cy="1062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8" title="Blue Goal Toggle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5400000">
            <a:off x="3842238" y="1596788"/>
            <a:ext cx="87925" cy="106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8" title="Yellow Pin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08249" y="4061076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8" title="Yellow Pin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43699" y="4061076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8" title="Yellow Pin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94049" y="5886926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8" title="Yellow Pin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43699" y="5886926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8" title="Yellow Pin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22399" y="4973426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8" title="Yellow Pin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39199" y="5886926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8" title="Yellow Pin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08249" y="6803676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8" title="Yellow Pin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08249" y="7656587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8" title="Yellow Pin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08249" y="2299051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8" title="Yellow Pin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39199" y="2293944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8" title="Yellow Pin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39199" y="3146844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8" title="Yellow Pin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39199" y="7656576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8" title="Yellow Pin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50849" y="6801123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8" title="Yellow Pin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06320" y="5886923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8" title="Yellow Pin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24952" y="1809751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8" title="Yellow Pin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24949" y="8128576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8" title="Pin Red Top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1994588" y="6922110"/>
            <a:ext cx="127600" cy="25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8" title="Pin Blue Top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1810859" y="6740922"/>
            <a:ext cx="127600" cy="255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8" title="Clear Cu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7885" y="5891383"/>
            <a:ext cx="125850" cy="12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8" title="Pin Blue Top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7885" y="5648409"/>
            <a:ext cx="127600" cy="255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8" title="Pin Red Top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3088376" y="5825774"/>
            <a:ext cx="127600" cy="25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8" title="Pin Red Top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2907876" y="6006935"/>
            <a:ext cx="127600" cy="25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8" title="Pin Blue Top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2724146" y="5825747"/>
            <a:ext cx="127600" cy="255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8" title="Yellow Pin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52447" y="4061069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8" title="Yellow Pin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01187" y="4061069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8" title="Red Pin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22662" y="5889560"/>
            <a:ext cx="127600" cy="12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8" title="Red Pin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94612" y="8125463"/>
            <a:ext cx="127600" cy="12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8" title="Red Pin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49067" y="8125463"/>
            <a:ext cx="127600" cy="12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8" title="Blue Pin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647680" y="1809749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8" title="Red Pin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72317" y="8278888"/>
            <a:ext cx="127600" cy="12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8" title="Red Pin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50507" y="8278888"/>
            <a:ext cx="127600" cy="12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8" title="Red Pin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28682" y="8278888"/>
            <a:ext cx="127600" cy="12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8" title="Red Pin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06872" y="8278888"/>
            <a:ext cx="127600" cy="12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8" title="Red Pin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85057" y="8278888"/>
            <a:ext cx="127600" cy="12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8" title="Red Pin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63247" y="8278888"/>
            <a:ext cx="127600" cy="12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8" title="Red Pin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41422" y="8278888"/>
            <a:ext cx="127600" cy="12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8" title="Red Pin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19612" y="8278888"/>
            <a:ext cx="127600" cy="12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38" title="Red Pin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91997" y="8278888"/>
            <a:ext cx="127600" cy="12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8" title="Red Pin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70187" y="8278888"/>
            <a:ext cx="127600" cy="12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8" title="Blue Pin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270180" y="1657349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8" title="Blue Pin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397780" y="1657349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8" title="Blue Pin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19605" y="1657349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8" title="Blue Pin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641580" y="1657349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8" title="Blue Pin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63555" y="1657349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8" title="Blue Pin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885530" y="1657349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8" title="Blue Pin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007355" y="1657349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8" title="Blue Pin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131205" y="1657349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38" title="Blue Pin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51455" y="1657349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38" title="Blue Pin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375305" y="1657349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38" title="Blue Pin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822442" y="4057299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38" title="Blue Pin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913733" y="4976224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38" title="Dark C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7785" y="1505025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38" title="Dark C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9450" y="1505025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38" title="Dark C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1125" y="1505025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38" title="Dark C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4284" y="1505025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38" title="Dark C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5959" y="1505025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8" title="Dark C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7624" y="1505025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38" title="Dark C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9299" y="1505025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38" title="Dark C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2449" y="1505025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8" title="Dark C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4124" y="1505025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8" title="Dark C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5947" y="8425950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8" title="Dark C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7622" y="8425950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8" title="Dark C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9288" y="8425950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8" title="Dark C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0963" y="8425950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8" title="Dark C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4121" y="8425950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38" title="Dark C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5796" y="8425950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8" title="Dark C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7462" y="8425950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8" title="Dark C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9137" y="8425950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38" title="Dark C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2287" y="8425950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38" title="Dark C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3962" y="8425950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38" title="Dark C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4485" y="2299700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38" title="Dark C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3735" y="2299700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38" title="Dark C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4585" y="2299700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38" title="Dark C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3835" y="2299700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38" title="Dark C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6501210" y="3935571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8" title="Dark C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6501210" y="4184820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8" title="Dark C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143735" y="3935571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8" title="Dark C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143735" y="4184820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38" title="Dark C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143735" y="5764921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38" title="Dark C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143735" y="6014170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38" title="Dark C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6501585" y="5764921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38" title="Dark C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6501585" y="6014170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38" title="Dark C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4585" y="7653720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38" title="Dark C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3835" y="7653720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38" title="Dark C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2385" y="7653720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38" title="Dark C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1635" y="7653720"/>
            <a:ext cx="127600" cy="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38" title="Clear Cu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9076" y="4062961"/>
            <a:ext cx="125850" cy="12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38" title="Pin Blue Top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9077" y="3819987"/>
            <a:ext cx="127600" cy="255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38" title="Pin Red Top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4919568" y="3997352"/>
            <a:ext cx="127600" cy="25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38" title="Pin Red Top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4739068" y="4178513"/>
            <a:ext cx="127600" cy="25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8" title="Pin Blue Top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4555338" y="3997325"/>
            <a:ext cx="127600" cy="255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8" title="Clear Cu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2364" y="3147786"/>
            <a:ext cx="125850" cy="12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38" title="Pin Blue Top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2364" y="2904812"/>
            <a:ext cx="127600" cy="255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38" title="Pin Red Top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5832855" y="3082177"/>
            <a:ext cx="127600" cy="25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38" title="Pin Red Top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5652355" y="3263338"/>
            <a:ext cx="127600" cy="25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38" title="Pin Blue Top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5468625" y="3082150"/>
            <a:ext cx="127600" cy="255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38" title="Pin Red Top copy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419525" y="1829034"/>
            <a:ext cx="127588" cy="25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38" title="Pin Blue Top copy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-211385" y="1829034"/>
            <a:ext cx="127588" cy="25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9"/>
          <p:cNvSpPr txBox="1">
            <a:spLocks noGrp="1"/>
          </p:cNvSpPr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“Override” Starting Field with Static Game Objects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9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9"/>
          <p:cNvSpPr txBox="1">
            <a:spLocks noGrp="1"/>
          </p:cNvSpPr>
          <p:nvPr>
            <p:ph type="subTitle" idx="2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9"/>
          <p:cNvSpPr txBox="1">
            <a:spLocks noGrp="1"/>
          </p:cNvSpPr>
          <p:nvPr>
            <p:ph type="subTitle" idx="3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subTitle" idx="4294967295"/>
          </p:nvPr>
        </p:nvSpPr>
        <p:spPr>
          <a:xfrm>
            <a:off x="1113825" y="5228475"/>
            <a:ext cx="6658500" cy="42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/>
          </a:p>
        </p:txBody>
      </p:sp>
      <p:sp>
        <p:nvSpPr>
          <p:cNvPr id="155" name="Google Shape;155;p22"/>
          <p:cNvSpPr txBox="1">
            <a:spLocks noGrp="1"/>
          </p:cNvSpPr>
          <p:nvPr>
            <p:ph type="subTitle" idx="4294967295"/>
          </p:nvPr>
        </p:nvSpPr>
        <p:spPr>
          <a:xfrm>
            <a:off x="4725366" y="6419350"/>
            <a:ext cx="686400" cy="22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4294967295"/>
          </p:nvPr>
        </p:nvSpPr>
        <p:spPr>
          <a:xfrm>
            <a:off x="5730650" y="6419350"/>
            <a:ext cx="909900" cy="23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57" name="Google Shape;157;p22"/>
          <p:cNvSpPr txBox="1"/>
          <p:nvPr/>
        </p:nvSpPr>
        <p:spPr>
          <a:xfrm>
            <a:off x="1118400" y="3629825"/>
            <a:ext cx="48303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Roboto Black"/>
                <a:ea typeface="Roboto Black"/>
                <a:cs typeface="Roboto Black"/>
                <a:sym typeface="Roboto Black"/>
              </a:rPr>
              <a:t>0000</a:t>
            </a:r>
            <a:endParaRPr sz="72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58" name="Google Shape;158;p22"/>
          <p:cNvSpPr txBox="1">
            <a:spLocks noGrp="1"/>
          </p:cNvSpPr>
          <p:nvPr>
            <p:ph type="subTitle" idx="3"/>
          </p:nvPr>
        </p:nvSpPr>
        <p:spPr>
          <a:xfrm>
            <a:off x="1113825" y="5917525"/>
            <a:ext cx="6658500" cy="23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subTitle" idx="2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2"/>
          <p:cNvSpPr txBox="1"/>
          <p:nvPr/>
        </p:nvSpPr>
        <p:spPr>
          <a:xfrm>
            <a:off x="2905426" y="6419350"/>
            <a:ext cx="17298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00/00/0000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1113825" y="6419350"/>
            <a:ext cx="17298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00/00/0000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6499425" y="6894925"/>
            <a:ext cx="12729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V5.0 Date 3.27.26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2"/>
          <p:cNvSpPr/>
          <p:nvPr/>
        </p:nvSpPr>
        <p:spPr>
          <a:xfrm>
            <a:off x="1965150" y="268920"/>
            <a:ext cx="3842100" cy="13161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This is the basic notebook cover page.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0"/>
          <p:cNvSpPr txBox="1"/>
          <p:nvPr/>
        </p:nvSpPr>
        <p:spPr>
          <a:xfrm>
            <a:off x="3873900" y="8477925"/>
            <a:ext cx="32556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2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42"/>
          <p:cNvSpPr txBox="1">
            <a:spLocks noGrp="1"/>
          </p:cNvSpPr>
          <p:nvPr>
            <p:ph type="subTitle" idx="2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42"/>
          <p:cNvSpPr txBox="1">
            <a:spLocks noGrp="1"/>
          </p:cNvSpPr>
          <p:nvPr>
            <p:ph type="body" idx="3"/>
          </p:nvPr>
        </p:nvSpPr>
        <p:spPr>
          <a:xfrm>
            <a:off x="230350" y="1077550"/>
            <a:ext cx="7316100" cy="12123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505" name="Google Shape;505;p42"/>
          <p:cNvSpPr txBox="1">
            <a:spLocks noGrp="1"/>
          </p:cNvSpPr>
          <p:nvPr>
            <p:ph type="body" idx="4"/>
          </p:nvPr>
        </p:nvSpPr>
        <p:spPr>
          <a:xfrm>
            <a:off x="230350" y="2512482"/>
            <a:ext cx="7316100" cy="12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506" name="Google Shape;506;p42"/>
          <p:cNvSpPr txBox="1">
            <a:spLocks noGrp="1"/>
          </p:cNvSpPr>
          <p:nvPr>
            <p:ph type="body" idx="5"/>
          </p:nvPr>
        </p:nvSpPr>
        <p:spPr>
          <a:xfrm>
            <a:off x="230350" y="3961278"/>
            <a:ext cx="7316100" cy="12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507" name="Google Shape;507;p42"/>
          <p:cNvSpPr txBox="1">
            <a:spLocks noGrp="1"/>
          </p:cNvSpPr>
          <p:nvPr>
            <p:ph type="body" idx="6"/>
          </p:nvPr>
        </p:nvSpPr>
        <p:spPr>
          <a:xfrm>
            <a:off x="230350" y="5389300"/>
            <a:ext cx="7316100" cy="12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508" name="Google Shape;508;p42"/>
          <p:cNvSpPr txBox="1">
            <a:spLocks noGrp="1"/>
          </p:cNvSpPr>
          <p:nvPr>
            <p:ph type="body" idx="7"/>
          </p:nvPr>
        </p:nvSpPr>
        <p:spPr>
          <a:xfrm>
            <a:off x="230350" y="8273046"/>
            <a:ext cx="3654900" cy="12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509" name="Google Shape;509;p42"/>
          <p:cNvSpPr txBox="1">
            <a:spLocks noGrp="1"/>
          </p:cNvSpPr>
          <p:nvPr>
            <p:ph type="body" idx="8"/>
          </p:nvPr>
        </p:nvSpPr>
        <p:spPr>
          <a:xfrm>
            <a:off x="3885175" y="8273046"/>
            <a:ext cx="3654900" cy="12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510" name="Google Shape;510;p42"/>
          <p:cNvSpPr txBox="1">
            <a:spLocks noGrp="1"/>
          </p:cNvSpPr>
          <p:nvPr>
            <p:ph type="body" idx="9"/>
          </p:nvPr>
        </p:nvSpPr>
        <p:spPr>
          <a:xfrm>
            <a:off x="230350" y="6831175"/>
            <a:ext cx="7316100" cy="12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511" name="Google Shape;511;p42"/>
          <p:cNvSpPr txBox="1">
            <a:spLocks noGrp="1"/>
          </p:cNvSpPr>
          <p:nvPr>
            <p:ph type="title"/>
          </p:nvPr>
        </p:nvSpPr>
        <p:spPr>
          <a:xfrm>
            <a:off x="239925" y="166100"/>
            <a:ext cx="7295400" cy="44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of: MM/DD/YYYY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3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43"/>
          <p:cNvSpPr txBox="1">
            <a:spLocks noGrp="1"/>
          </p:cNvSpPr>
          <p:nvPr>
            <p:ph type="subTitle" idx="2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43"/>
          <p:cNvSpPr txBox="1">
            <a:spLocks noGrp="1"/>
          </p:cNvSpPr>
          <p:nvPr>
            <p:ph type="title"/>
          </p:nvPr>
        </p:nvSpPr>
        <p:spPr>
          <a:xfrm>
            <a:off x="239925" y="166100"/>
            <a:ext cx="7295400" cy="4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2026</a:t>
            </a:r>
            <a:endParaRPr/>
          </a:p>
        </p:txBody>
      </p:sp>
      <p:graphicFrame>
        <p:nvGraphicFramePr>
          <p:cNvPr id="519" name="Google Shape;519;p43"/>
          <p:cNvGraphicFramePr/>
          <p:nvPr/>
        </p:nvGraphicFramePr>
        <p:xfrm>
          <a:off x="778125" y="5784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{2F1FAA32-5C07-47F5-B7C5-0BB1B9AF176A}</a:tableStyleId>
              </a:tblPr>
              <a:tblGrid>
                <a:gridCol w="67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4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44"/>
          <p:cNvSpPr txBox="1">
            <a:spLocks noGrp="1"/>
          </p:cNvSpPr>
          <p:nvPr>
            <p:ph type="subTitle" idx="2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44"/>
          <p:cNvSpPr txBox="1">
            <a:spLocks noGrp="1"/>
          </p:cNvSpPr>
          <p:nvPr>
            <p:ph type="title"/>
          </p:nvPr>
        </p:nvSpPr>
        <p:spPr>
          <a:xfrm>
            <a:off x="239925" y="166100"/>
            <a:ext cx="7295400" cy="4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2026</a:t>
            </a:r>
            <a:endParaRPr/>
          </a:p>
        </p:txBody>
      </p:sp>
      <p:graphicFrame>
        <p:nvGraphicFramePr>
          <p:cNvPr id="527" name="Google Shape;527;p44"/>
          <p:cNvGraphicFramePr/>
          <p:nvPr/>
        </p:nvGraphicFramePr>
        <p:xfrm>
          <a:off x="778125" y="5784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{2F1FAA32-5C07-47F5-B7C5-0BB1B9AF176A}</a:tableStyleId>
              </a:tblPr>
              <a:tblGrid>
                <a:gridCol w="67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5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45"/>
          <p:cNvSpPr txBox="1">
            <a:spLocks noGrp="1"/>
          </p:cNvSpPr>
          <p:nvPr>
            <p:ph type="subTitle" idx="2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45"/>
          <p:cNvSpPr txBox="1">
            <a:spLocks noGrp="1"/>
          </p:cNvSpPr>
          <p:nvPr>
            <p:ph type="title"/>
          </p:nvPr>
        </p:nvSpPr>
        <p:spPr>
          <a:xfrm>
            <a:off x="239925" y="166100"/>
            <a:ext cx="7295400" cy="4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June 2026</a:t>
            </a:r>
            <a:endParaRPr/>
          </a:p>
        </p:txBody>
      </p:sp>
      <p:graphicFrame>
        <p:nvGraphicFramePr>
          <p:cNvPr id="535" name="Google Shape;535;p45"/>
          <p:cNvGraphicFramePr/>
          <p:nvPr/>
        </p:nvGraphicFramePr>
        <p:xfrm>
          <a:off x="785419" y="5857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{2F1FAA32-5C07-47F5-B7C5-0BB1B9AF176A}</a:tableStyleId>
              </a:tblPr>
              <a:tblGrid>
                <a:gridCol w="67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6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46"/>
          <p:cNvSpPr txBox="1">
            <a:spLocks noGrp="1"/>
          </p:cNvSpPr>
          <p:nvPr>
            <p:ph type="subTitle" idx="2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6"/>
          <p:cNvSpPr txBox="1">
            <a:spLocks noGrp="1"/>
          </p:cNvSpPr>
          <p:nvPr>
            <p:ph type="title"/>
          </p:nvPr>
        </p:nvSpPr>
        <p:spPr>
          <a:xfrm>
            <a:off x="239925" y="166100"/>
            <a:ext cx="7295400" cy="4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July 2026</a:t>
            </a:r>
            <a:endParaRPr/>
          </a:p>
        </p:txBody>
      </p:sp>
      <p:graphicFrame>
        <p:nvGraphicFramePr>
          <p:cNvPr id="543" name="Google Shape;543;p46"/>
          <p:cNvGraphicFramePr/>
          <p:nvPr/>
        </p:nvGraphicFramePr>
        <p:xfrm>
          <a:off x="778125" y="5784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{2F1FAA32-5C07-47F5-B7C5-0BB1B9AF176A}</a:tableStyleId>
              </a:tblPr>
              <a:tblGrid>
                <a:gridCol w="67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7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47"/>
          <p:cNvSpPr txBox="1">
            <a:spLocks noGrp="1"/>
          </p:cNvSpPr>
          <p:nvPr>
            <p:ph type="subTitle" idx="2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47"/>
          <p:cNvSpPr txBox="1">
            <a:spLocks noGrp="1"/>
          </p:cNvSpPr>
          <p:nvPr>
            <p:ph type="title"/>
          </p:nvPr>
        </p:nvSpPr>
        <p:spPr>
          <a:xfrm>
            <a:off x="239925" y="166100"/>
            <a:ext cx="7295400" cy="4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August 2026</a:t>
            </a:r>
            <a:endParaRPr/>
          </a:p>
        </p:txBody>
      </p:sp>
      <p:graphicFrame>
        <p:nvGraphicFramePr>
          <p:cNvPr id="551" name="Google Shape;551;p47"/>
          <p:cNvGraphicFramePr/>
          <p:nvPr/>
        </p:nvGraphicFramePr>
        <p:xfrm>
          <a:off x="778125" y="5784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{2F1FAA32-5C07-47F5-B7C5-0BB1B9AF176A}</a:tableStyleId>
              </a:tblPr>
              <a:tblGrid>
                <a:gridCol w="67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8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48"/>
          <p:cNvSpPr txBox="1">
            <a:spLocks noGrp="1"/>
          </p:cNvSpPr>
          <p:nvPr>
            <p:ph type="subTitle" idx="2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48"/>
          <p:cNvSpPr txBox="1">
            <a:spLocks noGrp="1"/>
          </p:cNvSpPr>
          <p:nvPr>
            <p:ph type="title"/>
          </p:nvPr>
        </p:nvSpPr>
        <p:spPr>
          <a:xfrm>
            <a:off x="239925" y="166100"/>
            <a:ext cx="7295400" cy="4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September 2026</a:t>
            </a:r>
            <a:endParaRPr/>
          </a:p>
        </p:txBody>
      </p:sp>
      <p:graphicFrame>
        <p:nvGraphicFramePr>
          <p:cNvPr id="559" name="Google Shape;559;p48"/>
          <p:cNvGraphicFramePr/>
          <p:nvPr/>
        </p:nvGraphicFramePr>
        <p:xfrm>
          <a:off x="778125" y="5784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{2F1FAA32-5C07-47F5-B7C5-0BB1B9AF176A}</a:tableStyleId>
              </a:tblPr>
              <a:tblGrid>
                <a:gridCol w="67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9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49"/>
          <p:cNvSpPr txBox="1">
            <a:spLocks noGrp="1"/>
          </p:cNvSpPr>
          <p:nvPr>
            <p:ph type="subTitle" idx="2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49"/>
          <p:cNvSpPr txBox="1">
            <a:spLocks noGrp="1"/>
          </p:cNvSpPr>
          <p:nvPr>
            <p:ph type="title"/>
          </p:nvPr>
        </p:nvSpPr>
        <p:spPr>
          <a:xfrm>
            <a:off x="239925" y="166100"/>
            <a:ext cx="7295400" cy="4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2026</a:t>
            </a:r>
            <a:endParaRPr/>
          </a:p>
        </p:txBody>
      </p:sp>
      <p:graphicFrame>
        <p:nvGraphicFramePr>
          <p:cNvPr id="567" name="Google Shape;567;p49"/>
          <p:cNvGraphicFramePr/>
          <p:nvPr/>
        </p:nvGraphicFramePr>
        <p:xfrm>
          <a:off x="778125" y="5784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{2F1FAA32-5C07-47F5-B7C5-0BB1B9AF176A}</a:tableStyleId>
              </a:tblPr>
              <a:tblGrid>
                <a:gridCol w="67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subTitle" idx="4294967295"/>
          </p:nvPr>
        </p:nvSpPr>
        <p:spPr>
          <a:xfrm>
            <a:off x="1113825" y="6697129"/>
            <a:ext cx="6658500" cy="42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/>
          </a:p>
        </p:txBody>
      </p:sp>
      <p:sp>
        <p:nvSpPr>
          <p:cNvPr id="169" name="Google Shape;169;p23"/>
          <p:cNvSpPr txBox="1">
            <a:spLocks noGrp="1"/>
          </p:cNvSpPr>
          <p:nvPr>
            <p:ph type="subTitle" idx="4294967295"/>
          </p:nvPr>
        </p:nvSpPr>
        <p:spPr>
          <a:xfrm>
            <a:off x="4725366" y="7811804"/>
            <a:ext cx="686400" cy="22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4294967295"/>
          </p:nvPr>
        </p:nvSpPr>
        <p:spPr>
          <a:xfrm>
            <a:off x="5730650" y="7811803"/>
            <a:ext cx="909900" cy="23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71" name="Google Shape;171;p23"/>
          <p:cNvSpPr txBox="1"/>
          <p:nvPr/>
        </p:nvSpPr>
        <p:spPr>
          <a:xfrm>
            <a:off x="1118400" y="5257830"/>
            <a:ext cx="48303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Roboto Black"/>
                <a:ea typeface="Roboto Black"/>
                <a:cs typeface="Roboto Black"/>
                <a:sym typeface="Roboto Black"/>
              </a:rPr>
              <a:t>0000</a:t>
            </a:r>
            <a:endParaRPr sz="72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72" name="Google Shape;172;p23"/>
          <p:cNvSpPr txBox="1">
            <a:spLocks noGrp="1"/>
          </p:cNvSpPr>
          <p:nvPr>
            <p:ph type="subTitle" idx="3"/>
          </p:nvPr>
        </p:nvSpPr>
        <p:spPr>
          <a:xfrm>
            <a:off x="1113825" y="7309979"/>
            <a:ext cx="6658500" cy="23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3"/>
          <p:cNvSpPr txBox="1"/>
          <p:nvPr/>
        </p:nvSpPr>
        <p:spPr>
          <a:xfrm>
            <a:off x="2905426" y="7811804"/>
            <a:ext cx="17298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00/00/0000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1113825" y="7811804"/>
            <a:ext cx="17298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00/00/0000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23"/>
          <p:cNvSpPr/>
          <p:nvPr/>
        </p:nvSpPr>
        <p:spPr>
          <a:xfrm>
            <a:off x="1119175" y="2252375"/>
            <a:ext cx="6429900" cy="30585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This is an alternate front page.</a:t>
            </a:r>
            <a:endParaRPr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Place a team photo or other information here.</a:t>
            </a:r>
            <a:endParaRPr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6499425" y="8243475"/>
            <a:ext cx="12729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V5.0 Date 3.27.26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50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50"/>
          <p:cNvSpPr txBox="1">
            <a:spLocks noGrp="1"/>
          </p:cNvSpPr>
          <p:nvPr>
            <p:ph type="subTitle" idx="2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50"/>
          <p:cNvSpPr txBox="1">
            <a:spLocks noGrp="1"/>
          </p:cNvSpPr>
          <p:nvPr>
            <p:ph type="title"/>
          </p:nvPr>
        </p:nvSpPr>
        <p:spPr>
          <a:xfrm>
            <a:off x="239925" y="166100"/>
            <a:ext cx="7295400" cy="4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2026</a:t>
            </a:r>
            <a:endParaRPr/>
          </a:p>
        </p:txBody>
      </p:sp>
      <p:graphicFrame>
        <p:nvGraphicFramePr>
          <p:cNvPr id="575" name="Google Shape;575;p50"/>
          <p:cNvGraphicFramePr/>
          <p:nvPr/>
        </p:nvGraphicFramePr>
        <p:xfrm>
          <a:off x="778125" y="5784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{2F1FAA32-5C07-47F5-B7C5-0BB1B9AF176A}</a:tableStyleId>
              </a:tblPr>
              <a:tblGrid>
                <a:gridCol w="67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51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51"/>
          <p:cNvSpPr txBox="1">
            <a:spLocks noGrp="1"/>
          </p:cNvSpPr>
          <p:nvPr>
            <p:ph type="subTitle" idx="2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51"/>
          <p:cNvSpPr txBox="1">
            <a:spLocks noGrp="1"/>
          </p:cNvSpPr>
          <p:nvPr>
            <p:ph type="title"/>
          </p:nvPr>
        </p:nvSpPr>
        <p:spPr>
          <a:xfrm>
            <a:off x="239925" y="166100"/>
            <a:ext cx="7295400" cy="4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December 2026</a:t>
            </a:r>
            <a:endParaRPr/>
          </a:p>
        </p:txBody>
      </p:sp>
      <p:graphicFrame>
        <p:nvGraphicFramePr>
          <p:cNvPr id="583" name="Google Shape;583;p51"/>
          <p:cNvGraphicFramePr/>
          <p:nvPr/>
        </p:nvGraphicFramePr>
        <p:xfrm>
          <a:off x="778125" y="5784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{2F1FAA32-5C07-47F5-B7C5-0BB1B9AF176A}</a:tableStyleId>
              </a:tblPr>
              <a:tblGrid>
                <a:gridCol w="67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52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52"/>
          <p:cNvSpPr txBox="1">
            <a:spLocks noGrp="1"/>
          </p:cNvSpPr>
          <p:nvPr>
            <p:ph type="subTitle" idx="2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52"/>
          <p:cNvSpPr txBox="1">
            <a:spLocks noGrp="1"/>
          </p:cNvSpPr>
          <p:nvPr>
            <p:ph type="title"/>
          </p:nvPr>
        </p:nvSpPr>
        <p:spPr>
          <a:xfrm>
            <a:off x="239925" y="166100"/>
            <a:ext cx="7295400" cy="4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January 2027</a:t>
            </a:r>
            <a:endParaRPr/>
          </a:p>
        </p:txBody>
      </p:sp>
      <p:graphicFrame>
        <p:nvGraphicFramePr>
          <p:cNvPr id="591" name="Google Shape;591;p52"/>
          <p:cNvGraphicFramePr/>
          <p:nvPr/>
        </p:nvGraphicFramePr>
        <p:xfrm>
          <a:off x="778125" y="5784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{2F1FAA32-5C07-47F5-B7C5-0BB1B9AF176A}</a:tableStyleId>
              </a:tblPr>
              <a:tblGrid>
                <a:gridCol w="67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53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53"/>
          <p:cNvSpPr txBox="1">
            <a:spLocks noGrp="1"/>
          </p:cNvSpPr>
          <p:nvPr>
            <p:ph type="subTitle" idx="2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53"/>
          <p:cNvSpPr txBox="1">
            <a:spLocks noGrp="1"/>
          </p:cNvSpPr>
          <p:nvPr>
            <p:ph type="title"/>
          </p:nvPr>
        </p:nvSpPr>
        <p:spPr>
          <a:xfrm>
            <a:off x="239925" y="166100"/>
            <a:ext cx="7295400" cy="4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2027</a:t>
            </a:r>
            <a:endParaRPr/>
          </a:p>
        </p:txBody>
      </p:sp>
      <p:graphicFrame>
        <p:nvGraphicFramePr>
          <p:cNvPr id="599" name="Google Shape;599;p53"/>
          <p:cNvGraphicFramePr/>
          <p:nvPr/>
        </p:nvGraphicFramePr>
        <p:xfrm>
          <a:off x="778125" y="5784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{2F1FAA32-5C07-47F5-B7C5-0BB1B9AF176A}</a:tableStyleId>
              </a:tblPr>
              <a:tblGrid>
                <a:gridCol w="67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54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54"/>
          <p:cNvSpPr txBox="1">
            <a:spLocks noGrp="1"/>
          </p:cNvSpPr>
          <p:nvPr>
            <p:ph type="subTitle" idx="2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54"/>
          <p:cNvSpPr txBox="1">
            <a:spLocks noGrp="1"/>
          </p:cNvSpPr>
          <p:nvPr>
            <p:ph type="title"/>
          </p:nvPr>
        </p:nvSpPr>
        <p:spPr>
          <a:xfrm>
            <a:off x="239925" y="166100"/>
            <a:ext cx="7295400" cy="4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March 2027</a:t>
            </a:r>
            <a:endParaRPr/>
          </a:p>
        </p:txBody>
      </p:sp>
      <p:graphicFrame>
        <p:nvGraphicFramePr>
          <p:cNvPr id="607" name="Google Shape;607;p54"/>
          <p:cNvGraphicFramePr/>
          <p:nvPr/>
        </p:nvGraphicFramePr>
        <p:xfrm>
          <a:off x="778125" y="5784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{2F1FAA32-5C07-47F5-B7C5-0BB1B9AF176A}</a:tableStyleId>
              </a:tblPr>
              <a:tblGrid>
                <a:gridCol w="67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55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55"/>
          <p:cNvSpPr txBox="1">
            <a:spLocks noGrp="1"/>
          </p:cNvSpPr>
          <p:nvPr>
            <p:ph type="subTitle" idx="2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55"/>
          <p:cNvSpPr txBox="1">
            <a:spLocks noGrp="1"/>
          </p:cNvSpPr>
          <p:nvPr>
            <p:ph type="title"/>
          </p:nvPr>
        </p:nvSpPr>
        <p:spPr>
          <a:xfrm>
            <a:off x="239925" y="166100"/>
            <a:ext cx="7295400" cy="4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2027</a:t>
            </a:r>
            <a:endParaRPr/>
          </a:p>
        </p:txBody>
      </p:sp>
      <p:graphicFrame>
        <p:nvGraphicFramePr>
          <p:cNvPr id="615" name="Google Shape;615;p55"/>
          <p:cNvGraphicFramePr/>
          <p:nvPr/>
        </p:nvGraphicFramePr>
        <p:xfrm>
          <a:off x="778125" y="5784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{2F1FAA32-5C07-47F5-B7C5-0BB1B9AF176A}</a:tableStyleId>
              </a:tblPr>
              <a:tblGrid>
                <a:gridCol w="67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6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56"/>
          <p:cNvSpPr txBox="1">
            <a:spLocks noGrp="1"/>
          </p:cNvSpPr>
          <p:nvPr>
            <p:ph type="subTitle" idx="2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56"/>
          <p:cNvSpPr txBox="1">
            <a:spLocks noGrp="1"/>
          </p:cNvSpPr>
          <p:nvPr>
            <p:ph type="title"/>
          </p:nvPr>
        </p:nvSpPr>
        <p:spPr>
          <a:xfrm>
            <a:off x="239925" y="166100"/>
            <a:ext cx="7295400" cy="4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2027</a:t>
            </a:r>
            <a:endParaRPr/>
          </a:p>
        </p:txBody>
      </p:sp>
      <p:graphicFrame>
        <p:nvGraphicFramePr>
          <p:cNvPr id="623" name="Google Shape;623;p56"/>
          <p:cNvGraphicFramePr/>
          <p:nvPr/>
        </p:nvGraphicFramePr>
        <p:xfrm>
          <a:off x="778125" y="5784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{2F1FAA32-5C07-47F5-B7C5-0BB1B9AF176A}</a:tableStyleId>
              </a:tblPr>
              <a:tblGrid>
                <a:gridCol w="67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57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57"/>
          <p:cNvSpPr txBox="1">
            <a:spLocks noGrp="1"/>
          </p:cNvSpPr>
          <p:nvPr>
            <p:ph type="subTitle" idx="2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57"/>
          <p:cNvSpPr txBox="1">
            <a:spLocks noGrp="1"/>
          </p:cNvSpPr>
          <p:nvPr>
            <p:ph type="title"/>
          </p:nvPr>
        </p:nvSpPr>
        <p:spPr>
          <a:xfrm>
            <a:off x="239925" y="89900"/>
            <a:ext cx="7295400" cy="4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2026</a:t>
            </a:r>
            <a:endParaRPr/>
          </a:p>
        </p:txBody>
      </p:sp>
      <p:graphicFrame>
        <p:nvGraphicFramePr>
          <p:cNvPr id="631" name="Google Shape;631;p57"/>
          <p:cNvGraphicFramePr/>
          <p:nvPr/>
        </p:nvGraphicFramePr>
        <p:xfrm>
          <a:off x="237100" y="7712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{2F1FAA32-5C07-47F5-B7C5-0BB1B9AF176A}</a:tableStyleId>
              </a:tblPr>
              <a:tblGrid>
                <a:gridCol w="104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9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58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58"/>
          <p:cNvSpPr txBox="1">
            <a:spLocks noGrp="1"/>
          </p:cNvSpPr>
          <p:nvPr>
            <p:ph type="subTitle" idx="2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58"/>
          <p:cNvSpPr txBox="1">
            <a:spLocks noGrp="1"/>
          </p:cNvSpPr>
          <p:nvPr>
            <p:ph type="title"/>
          </p:nvPr>
        </p:nvSpPr>
        <p:spPr>
          <a:xfrm>
            <a:off x="239925" y="89900"/>
            <a:ext cx="7295400" cy="4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2026</a:t>
            </a:r>
            <a:endParaRPr/>
          </a:p>
        </p:txBody>
      </p:sp>
      <p:graphicFrame>
        <p:nvGraphicFramePr>
          <p:cNvPr id="639" name="Google Shape;639;p58"/>
          <p:cNvGraphicFramePr/>
          <p:nvPr/>
        </p:nvGraphicFramePr>
        <p:xfrm>
          <a:off x="237100" y="7712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{2F1FAA32-5C07-47F5-B7C5-0BB1B9AF176A}</a:tableStyleId>
              </a:tblPr>
              <a:tblGrid>
                <a:gridCol w="104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9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59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59"/>
          <p:cNvSpPr txBox="1">
            <a:spLocks noGrp="1"/>
          </p:cNvSpPr>
          <p:nvPr>
            <p:ph type="subTitle" idx="2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59"/>
          <p:cNvSpPr txBox="1">
            <a:spLocks noGrp="1"/>
          </p:cNvSpPr>
          <p:nvPr>
            <p:ph type="title"/>
          </p:nvPr>
        </p:nvSpPr>
        <p:spPr>
          <a:xfrm>
            <a:off x="239925" y="166100"/>
            <a:ext cx="7295400" cy="4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June 2026</a:t>
            </a:r>
            <a:endParaRPr/>
          </a:p>
        </p:txBody>
      </p:sp>
      <p:graphicFrame>
        <p:nvGraphicFramePr>
          <p:cNvPr id="647" name="Google Shape;647;p59"/>
          <p:cNvGraphicFramePr/>
          <p:nvPr/>
        </p:nvGraphicFramePr>
        <p:xfrm>
          <a:off x="237100" y="7712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{2F1FAA32-5C07-47F5-B7C5-0BB1B9AF176A}</a:tableStyleId>
              </a:tblPr>
              <a:tblGrid>
                <a:gridCol w="104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9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/>
          <p:nvPr/>
        </p:nvSpPr>
        <p:spPr>
          <a:xfrm>
            <a:off x="-2170550" y="4563725"/>
            <a:ext cx="2794500" cy="1863000"/>
          </a:xfrm>
          <a:prstGeom prst="wedgeEllipseCallout">
            <a:avLst>
              <a:gd name="adj1" fmla="val 45106"/>
              <a:gd name="adj2" fmla="val 48164"/>
            </a:avLst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Roboto Mono"/>
                <a:ea typeface="Roboto Mono"/>
                <a:cs typeface="Roboto Mono"/>
                <a:sym typeface="Roboto Mono"/>
              </a:rPr>
              <a:t>Right click me and select “Format Background” and then choose your team’s favorite color!</a:t>
            </a:r>
            <a:endParaRPr sz="1300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4294967295"/>
          </p:nvPr>
        </p:nvSpPr>
        <p:spPr>
          <a:xfrm>
            <a:off x="1113825" y="6697129"/>
            <a:ext cx="6658500" cy="42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/>
          </a:p>
        </p:txBody>
      </p:sp>
      <p:sp>
        <p:nvSpPr>
          <p:cNvPr id="183" name="Google Shape;183;p24"/>
          <p:cNvSpPr txBox="1">
            <a:spLocks noGrp="1"/>
          </p:cNvSpPr>
          <p:nvPr>
            <p:ph type="subTitle" idx="4294967295"/>
          </p:nvPr>
        </p:nvSpPr>
        <p:spPr>
          <a:xfrm>
            <a:off x="4725366" y="7811804"/>
            <a:ext cx="686400" cy="22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subTitle" idx="4294967295"/>
          </p:nvPr>
        </p:nvSpPr>
        <p:spPr>
          <a:xfrm>
            <a:off x="5730650" y="7811803"/>
            <a:ext cx="909900" cy="23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85" name="Google Shape;185;p24"/>
          <p:cNvSpPr txBox="1"/>
          <p:nvPr/>
        </p:nvSpPr>
        <p:spPr>
          <a:xfrm>
            <a:off x="1118400" y="5257830"/>
            <a:ext cx="48303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Roboto Black"/>
                <a:ea typeface="Roboto Black"/>
                <a:cs typeface="Roboto Black"/>
                <a:sym typeface="Roboto Black"/>
              </a:rPr>
              <a:t>0000</a:t>
            </a:r>
            <a:endParaRPr sz="72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86" name="Google Shape;186;p24"/>
          <p:cNvSpPr txBox="1">
            <a:spLocks noGrp="1"/>
          </p:cNvSpPr>
          <p:nvPr>
            <p:ph type="subTitle" idx="4294967295"/>
          </p:nvPr>
        </p:nvSpPr>
        <p:spPr>
          <a:xfrm>
            <a:off x="1113825" y="7309979"/>
            <a:ext cx="6658500" cy="23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4"/>
          <p:cNvSpPr txBox="1"/>
          <p:nvPr/>
        </p:nvSpPr>
        <p:spPr>
          <a:xfrm>
            <a:off x="2905426" y="7811804"/>
            <a:ext cx="17298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00/00/0000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1113825" y="7811804"/>
            <a:ext cx="17298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00/00/0000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1119175" y="2252375"/>
            <a:ext cx="6429900" cy="30585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This is an alternate front page.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Place a team photo or other information here.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6499425" y="8243475"/>
            <a:ext cx="12729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V5.0 Date 3.27.26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60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60"/>
          <p:cNvSpPr txBox="1">
            <a:spLocks noGrp="1"/>
          </p:cNvSpPr>
          <p:nvPr>
            <p:ph type="subTitle" idx="2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60"/>
          <p:cNvSpPr txBox="1">
            <a:spLocks noGrp="1"/>
          </p:cNvSpPr>
          <p:nvPr>
            <p:ph type="title"/>
          </p:nvPr>
        </p:nvSpPr>
        <p:spPr>
          <a:xfrm>
            <a:off x="239925" y="166100"/>
            <a:ext cx="7295400" cy="4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July 2026</a:t>
            </a:r>
            <a:endParaRPr/>
          </a:p>
        </p:txBody>
      </p:sp>
      <p:graphicFrame>
        <p:nvGraphicFramePr>
          <p:cNvPr id="655" name="Google Shape;655;p60"/>
          <p:cNvGraphicFramePr/>
          <p:nvPr/>
        </p:nvGraphicFramePr>
        <p:xfrm>
          <a:off x="237100" y="7712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{2F1FAA32-5C07-47F5-B7C5-0BB1B9AF176A}</a:tableStyleId>
              </a:tblPr>
              <a:tblGrid>
                <a:gridCol w="104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9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61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61"/>
          <p:cNvSpPr txBox="1">
            <a:spLocks noGrp="1"/>
          </p:cNvSpPr>
          <p:nvPr>
            <p:ph type="subTitle" idx="2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61"/>
          <p:cNvSpPr txBox="1">
            <a:spLocks noGrp="1"/>
          </p:cNvSpPr>
          <p:nvPr>
            <p:ph type="title"/>
          </p:nvPr>
        </p:nvSpPr>
        <p:spPr>
          <a:xfrm>
            <a:off x="239925" y="166100"/>
            <a:ext cx="7295400" cy="4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August 2026</a:t>
            </a:r>
            <a:endParaRPr/>
          </a:p>
        </p:txBody>
      </p:sp>
      <p:graphicFrame>
        <p:nvGraphicFramePr>
          <p:cNvPr id="663" name="Google Shape;663;p61"/>
          <p:cNvGraphicFramePr/>
          <p:nvPr/>
        </p:nvGraphicFramePr>
        <p:xfrm>
          <a:off x="237100" y="7712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{2F1FAA32-5C07-47F5-B7C5-0BB1B9AF176A}</a:tableStyleId>
              </a:tblPr>
              <a:tblGrid>
                <a:gridCol w="104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9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62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62"/>
          <p:cNvSpPr txBox="1">
            <a:spLocks noGrp="1"/>
          </p:cNvSpPr>
          <p:nvPr>
            <p:ph type="subTitle" idx="2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62"/>
          <p:cNvSpPr txBox="1">
            <a:spLocks noGrp="1"/>
          </p:cNvSpPr>
          <p:nvPr>
            <p:ph type="title"/>
          </p:nvPr>
        </p:nvSpPr>
        <p:spPr>
          <a:xfrm>
            <a:off x="239925" y="166100"/>
            <a:ext cx="7295400" cy="4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September 2026</a:t>
            </a:r>
            <a:endParaRPr/>
          </a:p>
        </p:txBody>
      </p:sp>
      <p:graphicFrame>
        <p:nvGraphicFramePr>
          <p:cNvPr id="671" name="Google Shape;671;p62"/>
          <p:cNvGraphicFramePr/>
          <p:nvPr/>
        </p:nvGraphicFramePr>
        <p:xfrm>
          <a:off x="237100" y="7712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{2F1FAA32-5C07-47F5-B7C5-0BB1B9AF176A}</a:tableStyleId>
              </a:tblPr>
              <a:tblGrid>
                <a:gridCol w="104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9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63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63"/>
          <p:cNvSpPr txBox="1">
            <a:spLocks noGrp="1"/>
          </p:cNvSpPr>
          <p:nvPr>
            <p:ph type="subTitle" idx="2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63"/>
          <p:cNvSpPr txBox="1">
            <a:spLocks noGrp="1"/>
          </p:cNvSpPr>
          <p:nvPr>
            <p:ph type="title"/>
          </p:nvPr>
        </p:nvSpPr>
        <p:spPr>
          <a:xfrm>
            <a:off x="239925" y="166100"/>
            <a:ext cx="7295400" cy="4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2026</a:t>
            </a:r>
            <a:endParaRPr/>
          </a:p>
        </p:txBody>
      </p:sp>
      <p:graphicFrame>
        <p:nvGraphicFramePr>
          <p:cNvPr id="679" name="Google Shape;679;p63"/>
          <p:cNvGraphicFramePr/>
          <p:nvPr/>
        </p:nvGraphicFramePr>
        <p:xfrm>
          <a:off x="237100" y="7712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{2F1FAA32-5C07-47F5-B7C5-0BB1B9AF176A}</a:tableStyleId>
              </a:tblPr>
              <a:tblGrid>
                <a:gridCol w="104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9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64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64"/>
          <p:cNvSpPr txBox="1">
            <a:spLocks noGrp="1"/>
          </p:cNvSpPr>
          <p:nvPr>
            <p:ph type="subTitle" idx="2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64"/>
          <p:cNvSpPr txBox="1">
            <a:spLocks noGrp="1"/>
          </p:cNvSpPr>
          <p:nvPr>
            <p:ph type="title"/>
          </p:nvPr>
        </p:nvSpPr>
        <p:spPr>
          <a:xfrm>
            <a:off x="239925" y="166100"/>
            <a:ext cx="7295400" cy="4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2026</a:t>
            </a:r>
            <a:endParaRPr/>
          </a:p>
        </p:txBody>
      </p:sp>
      <p:graphicFrame>
        <p:nvGraphicFramePr>
          <p:cNvPr id="687" name="Google Shape;687;p64"/>
          <p:cNvGraphicFramePr/>
          <p:nvPr/>
        </p:nvGraphicFramePr>
        <p:xfrm>
          <a:off x="237100" y="7712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{2F1FAA32-5C07-47F5-B7C5-0BB1B9AF176A}</a:tableStyleId>
              </a:tblPr>
              <a:tblGrid>
                <a:gridCol w="104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9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65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65"/>
          <p:cNvSpPr txBox="1">
            <a:spLocks noGrp="1"/>
          </p:cNvSpPr>
          <p:nvPr>
            <p:ph type="subTitle" idx="2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65"/>
          <p:cNvSpPr txBox="1">
            <a:spLocks noGrp="1"/>
          </p:cNvSpPr>
          <p:nvPr>
            <p:ph type="title"/>
          </p:nvPr>
        </p:nvSpPr>
        <p:spPr>
          <a:xfrm>
            <a:off x="239925" y="166100"/>
            <a:ext cx="7295400" cy="4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December 2026</a:t>
            </a:r>
            <a:endParaRPr/>
          </a:p>
        </p:txBody>
      </p:sp>
      <p:graphicFrame>
        <p:nvGraphicFramePr>
          <p:cNvPr id="695" name="Google Shape;695;p65"/>
          <p:cNvGraphicFramePr/>
          <p:nvPr/>
        </p:nvGraphicFramePr>
        <p:xfrm>
          <a:off x="237100" y="7712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{2F1FAA32-5C07-47F5-B7C5-0BB1B9AF176A}</a:tableStyleId>
              </a:tblPr>
              <a:tblGrid>
                <a:gridCol w="104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9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66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66"/>
          <p:cNvSpPr txBox="1">
            <a:spLocks noGrp="1"/>
          </p:cNvSpPr>
          <p:nvPr>
            <p:ph type="subTitle" idx="2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66"/>
          <p:cNvSpPr txBox="1">
            <a:spLocks noGrp="1"/>
          </p:cNvSpPr>
          <p:nvPr>
            <p:ph type="title"/>
          </p:nvPr>
        </p:nvSpPr>
        <p:spPr>
          <a:xfrm>
            <a:off x="239925" y="166100"/>
            <a:ext cx="7295400" cy="4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January 2027</a:t>
            </a:r>
            <a:endParaRPr/>
          </a:p>
        </p:txBody>
      </p:sp>
      <p:graphicFrame>
        <p:nvGraphicFramePr>
          <p:cNvPr id="703" name="Google Shape;703;p66"/>
          <p:cNvGraphicFramePr/>
          <p:nvPr/>
        </p:nvGraphicFramePr>
        <p:xfrm>
          <a:off x="237100" y="7712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{2F1FAA32-5C07-47F5-B7C5-0BB1B9AF176A}</a:tableStyleId>
              </a:tblPr>
              <a:tblGrid>
                <a:gridCol w="104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9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67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67"/>
          <p:cNvSpPr txBox="1">
            <a:spLocks noGrp="1"/>
          </p:cNvSpPr>
          <p:nvPr>
            <p:ph type="subTitle" idx="2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67"/>
          <p:cNvSpPr txBox="1">
            <a:spLocks noGrp="1"/>
          </p:cNvSpPr>
          <p:nvPr>
            <p:ph type="title"/>
          </p:nvPr>
        </p:nvSpPr>
        <p:spPr>
          <a:xfrm>
            <a:off x="239925" y="166100"/>
            <a:ext cx="7295400" cy="4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2027</a:t>
            </a:r>
            <a:endParaRPr/>
          </a:p>
        </p:txBody>
      </p:sp>
      <p:graphicFrame>
        <p:nvGraphicFramePr>
          <p:cNvPr id="711" name="Google Shape;711;p67"/>
          <p:cNvGraphicFramePr/>
          <p:nvPr/>
        </p:nvGraphicFramePr>
        <p:xfrm>
          <a:off x="237100" y="7712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{2F1FAA32-5C07-47F5-B7C5-0BB1B9AF176A}</a:tableStyleId>
              </a:tblPr>
              <a:tblGrid>
                <a:gridCol w="104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9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68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68"/>
          <p:cNvSpPr txBox="1">
            <a:spLocks noGrp="1"/>
          </p:cNvSpPr>
          <p:nvPr>
            <p:ph type="subTitle" idx="2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68"/>
          <p:cNvSpPr txBox="1">
            <a:spLocks noGrp="1"/>
          </p:cNvSpPr>
          <p:nvPr>
            <p:ph type="title"/>
          </p:nvPr>
        </p:nvSpPr>
        <p:spPr>
          <a:xfrm>
            <a:off x="239925" y="166100"/>
            <a:ext cx="7295400" cy="4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March 2027</a:t>
            </a:r>
            <a:endParaRPr/>
          </a:p>
        </p:txBody>
      </p:sp>
      <p:graphicFrame>
        <p:nvGraphicFramePr>
          <p:cNvPr id="719" name="Google Shape;719;p68"/>
          <p:cNvGraphicFramePr/>
          <p:nvPr/>
        </p:nvGraphicFramePr>
        <p:xfrm>
          <a:off x="237100" y="7712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{2F1FAA32-5C07-47F5-B7C5-0BB1B9AF176A}</a:tableStyleId>
              </a:tblPr>
              <a:tblGrid>
                <a:gridCol w="104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9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69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69"/>
          <p:cNvSpPr txBox="1">
            <a:spLocks noGrp="1"/>
          </p:cNvSpPr>
          <p:nvPr>
            <p:ph type="subTitle" idx="2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69"/>
          <p:cNvSpPr txBox="1">
            <a:spLocks noGrp="1"/>
          </p:cNvSpPr>
          <p:nvPr>
            <p:ph type="title"/>
          </p:nvPr>
        </p:nvSpPr>
        <p:spPr>
          <a:xfrm>
            <a:off x="239925" y="166100"/>
            <a:ext cx="7295400" cy="4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2027</a:t>
            </a:r>
            <a:endParaRPr/>
          </a:p>
        </p:txBody>
      </p:sp>
      <p:graphicFrame>
        <p:nvGraphicFramePr>
          <p:cNvPr id="727" name="Google Shape;727;p69"/>
          <p:cNvGraphicFramePr/>
          <p:nvPr/>
        </p:nvGraphicFramePr>
        <p:xfrm>
          <a:off x="237100" y="7712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{2F1FAA32-5C07-47F5-B7C5-0BB1B9AF176A}</a:tableStyleId>
              </a:tblPr>
              <a:tblGrid>
                <a:gridCol w="104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9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/>
          <p:nvPr/>
        </p:nvSpPr>
        <p:spPr>
          <a:xfrm>
            <a:off x="-2170550" y="4563725"/>
            <a:ext cx="2794500" cy="1863000"/>
          </a:xfrm>
          <a:prstGeom prst="wedgeEllipseCallout">
            <a:avLst>
              <a:gd name="adj1" fmla="val 45106"/>
              <a:gd name="adj2" fmla="val 48164"/>
            </a:avLst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Roboto Mono"/>
                <a:ea typeface="Roboto Mono"/>
                <a:cs typeface="Roboto Mono"/>
                <a:sym typeface="Roboto Mono"/>
              </a:rPr>
              <a:t>Right click me and select “Format Background” and then choose your team’s favorite color!</a:t>
            </a:r>
            <a:endParaRPr sz="1300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6" name="Google Shape;196;p25"/>
          <p:cNvSpPr/>
          <p:nvPr/>
        </p:nvSpPr>
        <p:spPr>
          <a:xfrm>
            <a:off x="1119175" y="2252375"/>
            <a:ext cx="6429900" cy="30585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This is an alternate front page.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Place a team photo or other information here.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7" name="Google Shape;197;p25"/>
          <p:cNvSpPr txBox="1">
            <a:spLocks noGrp="1"/>
          </p:cNvSpPr>
          <p:nvPr>
            <p:ph type="subTitle" idx="4294967295"/>
          </p:nvPr>
        </p:nvSpPr>
        <p:spPr>
          <a:xfrm>
            <a:off x="1113825" y="6697129"/>
            <a:ext cx="6658500" cy="42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/>
          </a:p>
        </p:txBody>
      </p:sp>
      <p:sp>
        <p:nvSpPr>
          <p:cNvPr id="198" name="Google Shape;198;p25"/>
          <p:cNvSpPr txBox="1">
            <a:spLocks noGrp="1"/>
          </p:cNvSpPr>
          <p:nvPr>
            <p:ph type="subTitle" idx="4294967295"/>
          </p:nvPr>
        </p:nvSpPr>
        <p:spPr>
          <a:xfrm>
            <a:off x="4725366" y="7811804"/>
            <a:ext cx="686400" cy="22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99" name="Google Shape;199;p25"/>
          <p:cNvSpPr txBox="1">
            <a:spLocks noGrp="1"/>
          </p:cNvSpPr>
          <p:nvPr>
            <p:ph type="subTitle" idx="4294967295"/>
          </p:nvPr>
        </p:nvSpPr>
        <p:spPr>
          <a:xfrm>
            <a:off x="5730650" y="7811803"/>
            <a:ext cx="909900" cy="23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200" name="Google Shape;200;p25"/>
          <p:cNvSpPr txBox="1"/>
          <p:nvPr/>
        </p:nvSpPr>
        <p:spPr>
          <a:xfrm>
            <a:off x="1118400" y="5257830"/>
            <a:ext cx="48303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Roboto Black"/>
                <a:ea typeface="Roboto Black"/>
                <a:cs typeface="Roboto Black"/>
                <a:sym typeface="Roboto Black"/>
              </a:rPr>
              <a:t>0000</a:t>
            </a:r>
            <a:endParaRPr sz="72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01" name="Google Shape;201;p25"/>
          <p:cNvSpPr txBox="1">
            <a:spLocks noGrp="1"/>
          </p:cNvSpPr>
          <p:nvPr>
            <p:ph type="subTitle" idx="4294967295"/>
          </p:nvPr>
        </p:nvSpPr>
        <p:spPr>
          <a:xfrm>
            <a:off x="1113825" y="7309979"/>
            <a:ext cx="6658500" cy="23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5"/>
          <p:cNvSpPr txBox="1"/>
          <p:nvPr/>
        </p:nvSpPr>
        <p:spPr>
          <a:xfrm>
            <a:off x="2905426" y="7811804"/>
            <a:ext cx="17298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00/00/0000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p25"/>
          <p:cNvSpPr txBox="1"/>
          <p:nvPr/>
        </p:nvSpPr>
        <p:spPr>
          <a:xfrm>
            <a:off x="1113825" y="7811804"/>
            <a:ext cx="17298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00/00/0000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25"/>
          <p:cNvSpPr txBox="1"/>
          <p:nvPr/>
        </p:nvSpPr>
        <p:spPr>
          <a:xfrm>
            <a:off x="6499425" y="8243475"/>
            <a:ext cx="12729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V5.0 Date 3.27.26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70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70"/>
          <p:cNvSpPr txBox="1">
            <a:spLocks noGrp="1"/>
          </p:cNvSpPr>
          <p:nvPr>
            <p:ph type="subTitle" idx="2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70"/>
          <p:cNvSpPr txBox="1">
            <a:spLocks noGrp="1"/>
          </p:cNvSpPr>
          <p:nvPr>
            <p:ph type="title"/>
          </p:nvPr>
        </p:nvSpPr>
        <p:spPr>
          <a:xfrm>
            <a:off x="239925" y="166100"/>
            <a:ext cx="7295400" cy="4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2027</a:t>
            </a:r>
            <a:endParaRPr/>
          </a:p>
        </p:txBody>
      </p:sp>
      <p:graphicFrame>
        <p:nvGraphicFramePr>
          <p:cNvPr id="735" name="Google Shape;735;p70"/>
          <p:cNvGraphicFramePr/>
          <p:nvPr/>
        </p:nvGraphicFramePr>
        <p:xfrm>
          <a:off x="237100" y="7712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{2F1FAA32-5C07-47F5-B7C5-0BB1B9AF176A}</a:tableStyleId>
              </a:tblPr>
              <a:tblGrid>
                <a:gridCol w="104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9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18287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/>
          <p:nvPr/>
        </p:nvSpPr>
        <p:spPr>
          <a:xfrm>
            <a:off x="232975" y="5029200"/>
            <a:ext cx="7297200" cy="4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dirty="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/>
              </a:rPr>
              <a:t>engineering</a:t>
            </a:r>
            <a:r>
              <a:rPr lang="en" sz="1500" dirty="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/>
              </a:rPr>
              <a:t>.vex.com</a:t>
            </a:r>
            <a:endParaRPr sz="15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/>
              </a:rPr>
              <a:t>notebooking</a:t>
            </a:r>
            <a:r>
              <a:rPr lang="en" sz="1500" dirty="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/>
              </a:rPr>
              <a:t>.vex.com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/>
              </a:rPr>
              <a:t>coding</a:t>
            </a:r>
            <a:r>
              <a:rPr lang="en" sz="1500" dirty="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/>
              </a:rPr>
              <a:t>.vex.com</a:t>
            </a:r>
            <a:endParaRPr sz="15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7"/>
              </a:rPr>
              <a:t>vex.com</a:t>
            </a:r>
            <a:endParaRPr sz="15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8"/>
              </a:rPr>
              <a:t>V5RC 2026-2027 Game</a:t>
            </a:r>
            <a:r>
              <a:rPr lang="en" sz="15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 </a:t>
            </a:r>
            <a:r>
              <a:rPr lang="en" sz="15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lang="en" sz="1500" dirty="0"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" sz="15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ules </a:t>
            </a:r>
            <a:r>
              <a:rPr lang="en" sz="1500" dirty="0">
                <a:latin typeface="Roboto"/>
                <a:ea typeface="Roboto"/>
                <a:cs typeface="Roboto"/>
                <a:sym typeface="Roboto"/>
              </a:rPr>
              <a:t>&amp;</a:t>
            </a:r>
            <a:r>
              <a:rPr lang="en" sz="15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500" dirty="0">
                <a:latin typeface="Roboto"/>
                <a:ea typeface="Roboto"/>
                <a:cs typeface="Roboto"/>
                <a:sym typeface="Roboto"/>
              </a:rPr>
              <a:t>G</a:t>
            </a:r>
            <a:r>
              <a:rPr lang="en" sz="15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ame </a:t>
            </a:r>
            <a:r>
              <a:rPr lang="en" sz="1500" dirty="0"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lang="en" sz="15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ideo</a:t>
            </a:r>
            <a:endParaRPr sz="15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Roboto"/>
                <a:ea typeface="Roboto"/>
                <a:cs typeface="Roboto"/>
                <a:sym typeface="Roboto"/>
              </a:rPr>
              <a:t>Send suggestions and comments about these Digital Notebooks and Digital Parts </a:t>
            </a:r>
            <a:endParaRPr sz="15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dirty="0">
                <a:latin typeface="Roboto"/>
                <a:ea typeface="Roboto"/>
                <a:cs typeface="Roboto"/>
                <a:sym typeface="Roboto"/>
              </a:rPr>
              <a:t>to </a:t>
            </a:r>
            <a:r>
              <a:rPr lang="en" sz="1500" b="1" dirty="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9"/>
              </a:rPr>
              <a:t>notebooks@vex.com</a:t>
            </a:r>
            <a:endParaRPr sz="15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26">
            <a:hlinkClick r:id="rId10"/>
          </p:cNvPr>
          <p:cNvSpPr/>
          <p:nvPr/>
        </p:nvSpPr>
        <p:spPr>
          <a:xfrm>
            <a:off x="679800" y="754375"/>
            <a:ext cx="3102000" cy="2039700"/>
          </a:xfrm>
          <a:prstGeom prst="roundRect">
            <a:avLst>
              <a:gd name="adj" fmla="val 6825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6">
            <a:hlinkClick r:id="rId11"/>
          </p:cNvPr>
          <p:cNvSpPr/>
          <p:nvPr/>
        </p:nvSpPr>
        <p:spPr>
          <a:xfrm>
            <a:off x="3999600" y="754375"/>
            <a:ext cx="3102000" cy="2039700"/>
          </a:xfrm>
          <a:prstGeom prst="roundRect">
            <a:avLst>
              <a:gd name="adj" fmla="val 6825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6">
            <a:hlinkClick r:id="rId12"/>
          </p:cNvPr>
          <p:cNvSpPr/>
          <p:nvPr/>
        </p:nvSpPr>
        <p:spPr>
          <a:xfrm>
            <a:off x="679800" y="3027175"/>
            <a:ext cx="3102000" cy="2039700"/>
          </a:xfrm>
          <a:prstGeom prst="roundRect">
            <a:avLst>
              <a:gd name="adj" fmla="val 6825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6">
            <a:hlinkClick r:id="rId13"/>
          </p:cNvPr>
          <p:cNvSpPr/>
          <p:nvPr/>
        </p:nvSpPr>
        <p:spPr>
          <a:xfrm>
            <a:off x="3999600" y="3027175"/>
            <a:ext cx="3102000" cy="2039700"/>
          </a:xfrm>
          <a:prstGeom prst="roundRect">
            <a:avLst>
              <a:gd name="adj" fmla="val 6825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title"/>
          </p:nvPr>
        </p:nvSpPr>
        <p:spPr>
          <a:xfrm>
            <a:off x="3260100" y="291775"/>
            <a:ext cx="12522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Resources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>
            <a:spLocks noGrp="1"/>
          </p:cNvSpPr>
          <p:nvPr>
            <p:ph type="subTitle" idx="1"/>
          </p:nvPr>
        </p:nvSpPr>
        <p:spPr>
          <a:xfrm>
            <a:off x="228600" y="649224"/>
            <a:ext cx="7315200" cy="914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defTabSz="849313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12345	Title Title Title					Date Date Date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8"/>
          <p:cNvSpPr txBox="1">
            <a:spLocks noGrp="1"/>
          </p:cNvSpPr>
          <p:nvPr>
            <p:ph type="subTitle" idx="2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8"/>
          <p:cNvSpPr txBox="1">
            <a:spLocks noGrp="1"/>
          </p:cNvSpPr>
          <p:nvPr>
            <p:ph type="subTitle" idx="3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28" name="Google Shape;228;p28"/>
          <p:cNvSpPr txBox="1">
            <a:spLocks noGrp="1"/>
          </p:cNvSpPr>
          <p:nvPr>
            <p:ph type="subTitle" idx="4"/>
          </p:nvPr>
        </p:nvSpPr>
        <p:spPr>
          <a:xfrm>
            <a:off x="214950" y="235900"/>
            <a:ext cx="7331700" cy="913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>
            <a:spLocks noGrp="1"/>
          </p:cNvSpPr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9"/>
          <p:cNvSpPr txBox="1">
            <a:spLocks noGrp="1"/>
          </p:cNvSpPr>
          <p:nvPr>
            <p:ph type="subTitle" idx="1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2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9"/>
          <p:cNvSpPr txBox="1">
            <a:spLocks noGrp="1"/>
          </p:cNvSpPr>
          <p:nvPr>
            <p:ph type="subTitle" idx="3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EX V5 Robotics">
  <a:themeElements>
    <a:clrScheme name="Simple Light">
      <a:dk1>
        <a:srgbClr val="000000"/>
      </a:dk1>
      <a:lt1>
        <a:srgbClr val="FFFFFF"/>
      </a:lt1>
      <a:dk2>
        <a:srgbClr val="888B8D"/>
      </a:dk2>
      <a:lt2>
        <a:srgbClr val="D22630"/>
      </a:lt2>
      <a:accent1>
        <a:srgbClr val="EFBFBA"/>
      </a:accent1>
      <a:accent2>
        <a:srgbClr val="E77F82"/>
      </a:accent2>
      <a:accent3>
        <a:srgbClr val="DF5559"/>
      </a:accent3>
      <a:accent4>
        <a:srgbClr val="A22124"/>
      </a:accent4>
      <a:accent5>
        <a:srgbClr val="5E172F"/>
      </a:accent5>
      <a:accent6>
        <a:srgbClr val="605355"/>
      </a:accent6>
      <a:hlink>
        <a:srgbClr val="D53F2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512</Words>
  <Application>Microsoft Office PowerPoint</Application>
  <PresentationFormat>Custom</PresentationFormat>
  <Paragraphs>160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Roboto Black</vt:lpstr>
      <vt:lpstr>Roboto Medium</vt:lpstr>
      <vt:lpstr>Roboto</vt:lpstr>
      <vt:lpstr>Roboto Mono</vt:lpstr>
      <vt:lpstr>Arial</vt:lpstr>
      <vt:lpstr>VEX V5 Robotics</vt:lpstr>
      <vt:lpstr>Changelog</vt:lpstr>
      <vt:lpstr>PowerPoint Presentation</vt:lpstr>
      <vt:lpstr>PowerPoint Presentation</vt:lpstr>
      <vt:lpstr>PowerPoint Presentation</vt:lpstr>
      <vt:lpstr>PowerPoint Presentation</vt:lpstr>
      <vt:lpstr>Resources</vt:lpstr>
      <vt:lpstr>PowerPoint Presentation</vt:lpstr>
      <vt:lpstr>PowerPoint Presentation</vt:lpstr>
      <vt:lpstr>PowerPoint Presentation</vt:lpstr>
      <vt:lpstr>Section 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“Override” Blank Field</vt:lpstr>
      <vt:lpstr>“Override” Starting Field with Moveable Game Objects</vt:lpstr>
      <vt:lpstr>“Override” Starting Field with Static Game Objects </vt:lpstr>
      <vt:lpstr>PowerPoint Presentation</vt:lpstr>
      <vt:lpstr>PowerPoint Presentation</vt:lpstr>
      <vt:lpstr>Week of: MM/DD/YYYY</vt:lpstr>
      <vt:lpstr>April 2026</vt:lpstr>
      <vt:lpstr>May 2026</vt:lpstr>
      <vt:lpstr>June 2026</vt:lpstr>
      <vt:lpstr>July 2026</vt:lpstr>
      <vt:lpstr>August 2026</vt:lpstr>
      <vt:lpstr>September 2026</vt:lpstr>
      <vt:lpstr>October 2026</vt:lpstr>
      <vt:lpstr>November 2026</vt:lpstr>
      <vt:lpstr>December 2026</vt:lpstr>
      <vt:lpstr>January 2027</vt:lpstr>
      <vt:lpstr>February 2027</vt:lpstr>
      <vt:lpstr>March 2027</vt:lpstr>
      <vt:lpstr>April 2027</vt:lpstr>
      <vt:lpstr>May 2027</vt:lpstr>
      <vt:lpstr>April 2026</vt:lpstr>
      <vt:lpstr>May 2026</vt:lpstr>
      <vt:lpstr>June 2026</vt:lpstr>
      <vt:lpstr>July 2026</vt:lpstr>
      <vt:lpstr>August 2026</vt:lpstr>
      <vt:lpstr>September 2026</vt:lpstr>
      <vt:lpstr>October 2026</vt:lpstr>
      <vt:lpstr>November 2026</vt:lpstr>
      <vt:lpstr>December 2026</vt:lpstr>
      <vt:lpstr>January 2027</vt:lpstr>
      <vt:lpstr>February 2027</vt:lpstr>
      <vt:lpstr>March 2027</vt:lpstr>
      <vt:lpstr>April 2027</vt:lpstr>
      <vt:lpstr>May 2027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Christine Gutierrez</cp:lastModifiedBy>
  <cp:revision>3</cp:revision>
  <dcterms:modified xsi:type="dcterms:W3CDTF">2026-05-08T14:59:38Z</dcterms:modified>
</cp:coreProperties>
</file>