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4" r:id="rId1"/>
    <p:sldMasterId id="2147483695" r:id="rId2"/>
    <p:sldMasterId id="2147483696" r:id="rId3"/>
  </p:sldMasterIdLst>
  <p:notesMasterIdLst>
    <p:notesMasterId r:id="rId38"/>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Lst>
  <p:sldSz cx="7772400" cy="10058400"/>
  <p:notesSz cx="6858000" cy="9144000"/>
  <p:embeddedFontLst>
    <p:embeddedFont>
      <p:font typeface="Consolas" panose="020B0609020204030204" pitchFamily="49" charset="0"/>
      <p:regular r:id="rId39"/>
      <p:bold r:id="rId40"/>
      <p:italic r:id="rId41"/>
      <p:boldItalic r:id="rId42"/>
    </p:embeddedFont>
    <p:embeddedFont>
      <p:font typeface="Roboto" panose="02000000000000000000" pitchFamily="2" charset="0"/>
      <p:regular r:id="rId43"/>
      <p:bold r:id="rId44"/>
      <p:italic r:id="rId45"/>
      <p:boldItalic r:id="rId46"/>
    </p:embeddedFont>
    <p:embeddedFont>
      <p:font typeface="Roboto Black" panose="02000000000000000000" pitchFamily="2" charset="0"/>
      <p:bold r:id="rId47"/>
      <p:boldItalic r:id="rId48"/>
    </p:embeddedFont>
    <p:embeddedFont>
      <p:font typeface="Roboto Medium" panose="02000000000000000000" pitchFamily="2" charset="0"/>
      <p:regular r:id="rId49"/>
      <p:bold r:id="rId50"/>
      <p:italic r:id="rId51"/>
      <p:boldItalic r:id="rId52"/>
    </p:embeddedFont>
    <p:embeddedFont>
      <p:font typeface="Roboto Mono" panose="00000009000000000000" pitchFamily="49" charset="0"/>
      <p:regular r:id="rId53"/>
      <p:bold r:id="rId54"/>
      <p:italic r:id="rId55"/>
      <p:boldItalic r:id="rId56"/>
    </p:embeddedFont>
    <p:embeddedFont>
      <p:font typeface="Roboto Mono Medium" panose="00000009000000000000" pitchFamily="49"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04BE23D-BAA6-4FB4-AF90-3A975CB1F74C}">
  <a:tblStyle styleId="{304BE23D-BAA6-4FB4-AF90-3A975CB1F74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8" d="100"/>
          <a:sy n="88" d="100"/>
        </p:scale>
        <p:origin x="1566" y="102"/>
      </p:cViewPr>
      <p:guideLst>
        <p:guide orient="horz" pos="3168"/>
        <p:guide pos="24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5" Type="http://schemas.openxmlformats.org/officeDocument/2006/relationships/slide" Target="slides/slide2.xml"/><Relationship Id="rId61"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13.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20" Type="http://schemas.openxmlformats.org/officeDocument/2006/relationships/slide" Target="slides/slide17.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353c20ba41_0_255: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353c20ba41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4f1b2633d0_1_22: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24f1b2633d0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24f1b2633d0_1_32: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24f1b2633d0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26ce3c9f27_0_10: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226ce3c9f2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226ce3c9f27_0_21: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226ce3c9f27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24d0769397b_0_169: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24d0769397b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24d0769397b_0_23: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24d0769397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25841c5695_0_14: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225841c569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26ce3c9f27_0_55: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226ce3c9f27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2e4acb09973_0_205: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2e4acb09973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2e4acb09973_0_263: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2e4acb09973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4e5645aa6a_0_15: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24e5645aa6a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2e4acb09973_0_212: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2e4acb09973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226ce3c9f27_0_74: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226ce3c9f27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1353c20ba41_0_156: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1353c20ba41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353c20ba41_0_396: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1353c20ba41_0_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1353c20ba41_0_162: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1353c20ba41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24f1b2633d0_0_41: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24f1b2633d0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24f1b2633d0_0_58: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24f1b2633d0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24f1b2633d0_0_129: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0" name="Google Shape;740;g24f1b2633d0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245bdf5f3c5_0_65: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245bdf5f3c5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245bdf5f3c5_0_38: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245bdf5f3c5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4f1b2633d0_1_9: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24f1b2633d0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24f1b2633d0_0_139: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24f1b2633d0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24f1b2633d0_0_162: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6" name="Google Shape;796;g24f1b2633d0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24f1b2633d0_0_171: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6" name="Google Shape;806;g24f1b2633d0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1353c20ba41_0_263: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1353c20ba41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1353c20ba41_0_338: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0" name="Google Shape;820;g1353c20ba41_0_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1353c20ba41_0_141: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1353c20ba41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4f1b2633d0_1_1: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24f1b2633d0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4d0769397b_0_208: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24d0769397b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1353c20ba41_0_135: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1353c20ba41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1353c20ba41_0_124: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1353c20ba41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4f1b2633d0_1_49: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24f1b2633d0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able of Contents" type="tx">
  <p:cSld name="TITLE_AND_BODY">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238075" y="654700"/>
            <a:ext cx="7315200" cy="9144000"/>
          </a:xfrm>
          <a:prstGeom prst="rect">
            <a:avLst/>
          </a:prstGeom>
        </p:spPr>
        <p:txBody>
          <a:bodyPr spcFirstLastPara="1" wrap="square" lIns="0" tIns="0" rIns="0" bIns="0" anchor="t" anchorCtr="0">
            <a:noAutofit/>
          </a:bodyPr>
          <a:lstStyle>
            <a:lvl1pPr lvl="0">
              <a:spcBef>
                <a:spcPts val="0"/>
              </a:spcBef>
              <a:spcAft>
                <a:spcPts val="0"/>
              </a:spcAft>
              <a:buSzPts val="15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10" name="Google Shape;10;p2"/>
          <p:cNvSpPr txBox="1"/>
          <p:nvPr/>
        </p:nvSpPr>
        <p:spPr>
          <a:xfrm>
            <a:off x="2522400" y="256900"/>
            <a:ext cx="2727600" cy="206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600" b="1">
                <a:latin typeface="Roboto"/>
                <a:ea typeface="Roboto"/>
                <a:cs typeface="Roboto"/>
                <a:sym typeface="Roboto"/>
              </a:rPr>
              <a:t>Table of Contents</a:t>
            </a:r>
            <a:endParaRPr sz="1600" b="1">
              <a:latin typeface="Roboto"/>
              <a:ea typeface="Roboto"/>
              <a:cs typeface="Roboto"/>
              <a:sym typeface="Roboto"/>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Half Scale Grid">
  <p:cSld name="SECTION_TITLE_AND_DESCRIPTION">
    <p:bg>
      <p:bgPr>
        <a:blipFill>
          <a:blip r:embed="rId2">
            <a:alphaModFix/>
          </a:blip>
          <a:stretch>
            <a:fillRect/>
          </a:stretch>
        </a:blipFill>
        <a:effectLst/>
      </p:bgPr>
    </p:bg>
    <p:spTree>
      <p:nvGrpSpPr>
        <p:cNvPr id="1" name="Shape 88"/>
        <p:cNvGrpSpPr/>
        <p:nvPr/>
      </p:nvGrpSpPr>
      <p:grpSpPr>
        <a:xfrm>
          <a:off x="0" y="0"/>
          <a:ext cx="0" cy="0"/>
          <a:chOff x="0" y="0"/>
          <a:chExt cx="0" cy="0"/>
        </a:xfrm>
      </p:grpSpPr>
      <p:sp>
        <p:nvSpPr>
          <p:cNvPr id="89" name="Google Shape;89;p11"/>
          <p:cNvSpPr txBox="1">
            <a:spLocks noGrp="1"/>
          </p:cNvSpPr>
          <p:nvPr>
            <p:ph type="title"/>
          </p:nvPr>
        </p:nvSpPr>
        <p:spPr>
          <a:xfrm>
            <a:off x="688375" y="9380417"/>
            <a:ext cx="68580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0" name="Google Shape;90;p11"/>
          <p:cNvSpPr txBox="1">
            <a:spLocks noGrp="1"/>
          </p:cNvSpPr>
          <p:nvPr>
            <p:ph type="subTitle" idx="1"/>
          </p:nvPr>
        </p:nvSpPr>
        <p:spPr>
          <a:xfrm>
            <a:off x="688375" y="9618529"/>
            <a:ext cx="31968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91" name="Google Shape;91;p11"/>
          <p:cNvSpPr txBox="1">
            <a:spLocks noGrp="1"/>
          </p:cNvSpPr>
          <p:nvPr>
            <p:ph type="subTitle" idx="2"/>
          </p:nvPr>
        </p:nvSpPr>
        <p:spPr>
          <a:xfrm>
            <a:off x="4349575" y="9618500"/>
            <a:ext cx="25167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92" name="Google Shape;92;p11"/>
          <p:cNvSpPr txBox="1">
            <a:spLocks noGrp="1"/>
          </p:cNvSpPr>
          <p:nvPr>
            <p:ph type="subTitle" idx="3"/>
          </p:nvPr>
        </p:nvSpPr>
        <p:spPr>
          <a:xfrm>
            <a:off x="7221650" y="9618500"/>
            <a:ext cx="4875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ird Scale Grid">
  <p:cSld name="CAPTION_ONLY">
    <p:bg>
      <p:bgPr>
        <a:blipFill>
          <a:blip r:embed="rId2">
            <a:alphaModFix/>
          </a:blip>
          <a:stretch>
            <a:fillRect/>
          </a:stretch>
        </a:blipFill>
        <a:effectLst/>
      </p:bgPr>
    </p:bg>
    <p:spTree>
      <p:nvGrpSpPr>
        <p:cNvPr id="1" name="Shape 93"/>
        <p:cNvGrpSpPr/>
        <p:nvPr/>
      </p:nvGrpSpPr>
      <p:grpSpPr>
        <a:xfrm>
          <a:off x="0" y="0"/>
          <a:ext cx="0" cy="0"/>
          <a:chOff x="0" y="0"/>
          <a:chExt cx="0" cy="0"/>
        </a:xfrm>
      </p:grpSpPr>
      <p:sp>
        <p:nvSpPr>
          <p:cNvPr id="94" name="Google Shape;94;p12"/>
          <p:cNvSpPr txBox="1">
            <a:spLocks noGrp="1"/>
          </p:cNvSpPr>
          <p:nvPr>
            <p:ph type="title"/>
          </p:nvPr>
        </p:nvSpPr>
        <p:spPr>
          <a:xfrm>
            <a:off x="688375" y="9380417"/>
            <a:ext cx="68580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5" name="Google Shape;95;p12"/>
          <p:cNvSpPr txBox="1">
            <a:spLocks noGrp="1"/>
          </p:cNvSpPr>
          <p:nvPr>
            <p:ph type="subTitle" idx="1"/>
          </p:nvPr>
        </p:nvSpPr>
        <p:spPr>
          <a:xfrm>
            <a:off x="688375" y="9618529"/>
            <a:ext cx="31968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96" name="Google Shape;96;p12"/>
          <p:cNvSpPr txBox="1">
            <a:spLocks noGrp="1"/>
          </p:cNvSpPr>
          <p:nvPr>
            <p:ph type="subTitle" idx="2"/>
          </p:nvPr>
        </p:nvSpPr>
        <p:spPr>
          <a:xfrm>
            <a:off x="4349575" y="9618500"/>
            <a:ext cx="25167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97" name="Google Shape;97;p12"/>
          <p:cNvSpPr txBox="1">
            <a:spLocks noGrp="1"/>
          </p:cNvSpPr>
          <p:nvPr>
            <p:ph type="subTitle" idx="3"/>
          </p:nvPr>
        </p:nvSpPr>
        <p:spPr>
          <a:xfrm>
            <a:off x="7221650" y="9618500"/>
            <a:ext cx="4875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Full Scale Grid">
  <p:cSld name="CUSTOM_1">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p13"/>
          <p:cNvSpPr txBox="1">
            <a:spLocks noGrp="1"/>
          </p:cNvSpPr>
          <p:nvPr>
            <p:ph type="title"/>
          </p:nvPr>
        </p:nvSpPr>
        <p:spPr>
          <a:xfrm>
            <a:off x="688375" y="9380417"/>
            <a:ext cx="68580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0" name="Google Shape;100;p13"/>
          <p:cNvSpPr txBox="1">
            <a:spLocks noGrp="1"/>
          </p:cNvSpPr>
          <p:nvPr>
            <p:ph type="subTitle" idx="1"/>
          </p:nvPr>
        </p:nvSpPr>
        <p:spPr>
          <a:xfrm>
            <a:off x="688375" y="9618529"/>
            <a:ext cx="31968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01" name="Google Shape;101;p13"/>
          <p:cNvSpPr txBox="1">
            <a:spLocks noGrp="1"/>
          </p:cNvSpPr>
          <p:nvPr>
            <p:ph type="subTitle" idx="2"/>
          </p:nvPr>
        </p:nvSpPr>
        <p:spPr>
          <a:xfrm>
            <a:off x="4349575" y="9618500"/>
            <a:ext cx="25167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02" name="Google Shape;102;p13"/>
          <p:cNvSpPr txBox="1">
            <a:spLocks noGrp="1"/>
          </p:cNvSpPr>
          <p:nvPr>
            <p:ph type="subTitle" idx="3"/>
          </p:nvPr>
        </p:nvSpPr>
        <p:spPr>
          <a:xfrm>
            <a:off x="7221650" y="9618500"/>
            <a:ext cx="4875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Weekly Planner">
  <p:cSld name="CUSTOM_5">
    <p:bg>
      <p:bgPr>
        <a:blipFill>
          <a:blip r:embed="rId2">
            <a:alphaModFix/>
          </a:blip>
          <a:stretch>
            <a:fillRect/>
          </a:stretch>
        </a:blipFill>
        <a:effectLst/>
      </p:bgPr>
    </p:bg>
    <p:spTree>
      <p:nvGrpSpPr>
        <p:cNvPr id="1" name="Shape 103"/>
        <p:cNvGrpSpPr/>
        <p:nvPr/>
      </p:nvGrpSpPr>
      <p:grpSpPr>
        <a:xfrm>
          <a:off x="0" y="0"/>
          <a:ext cx="0" cy="0"/>
          <a:chOff x="0" y="0"/>
          <a:chExt cx="0" cy="0"/>
        </a:xfrm>
      </p:grpSpPr>
      <p:sp>
        <p:nvSpPr>
          <p:cNvPr id="104" name="Google Shape;104;p14"/>
          <p:cNvSpPr txBox="1">
            <a:spLocks noGrp="1"/>
          </p:cNvSpPr>
          <p:nvPr>
            <p:ph type="subTitle" idx="1"/>
          </p:nvPr>
        </p:nvSpPr>
        <p:spPr>
          <a:xfrm>
            <a:off x="688375" y="9618529"/>
            <a:ext cx="31968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05" name="Google Shape;105;p14"/>
          <p:cNvSpPr txBox="1">
            <a:spLocks noGrp="1"/>
          </p:cNvSpPr>
          <p:nvPr>
            <p:ph type="subTitle" idx="2"/>
          </p:nvPr>
        </p:nvSpPr>
        <p:spPr>
          <a:xfrm>
            <a:off x="7221650" y="9618500"/>
            <a:ext cx="4875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06" name="Google Shape;106;p14"/>
          <p:cNvSpPr txBox="1">
            <a:spLocks noGrp="1"/>
          </p:cNvSpPr>
          <p:nvPr>
            <p:ph type="body" idx="3"/>
          </p:nvPr>
        </p:nvSpPr>
        <p:spPr>
          <a:xfrm>
            <a:off x="230350" y="1077550"/>
            <a:ext cx="7316100" cy="1212300"/>
          </a:xfrm>
          <a:prstGeom prst="rect">
            <a:avLst/>
          </a:prstGeom>
        </p:spPr>
        <p:txBody>
          <a:bodyPr spcFirstLastPara="1" wrap="square" lIns="0" tIns="0" rIns="0" bIns="0" anchor="t" anchorCtr="0">
            <a:noAutofit/>
          </a:bodyPr>
          <a:lstStyle>
            <a:lvl1pPr marL="457200" lvl="0" indent="-323850">
              <a:spcBef>
                <a:spcPts val="0"/>
              </a:spcBef>
              <a:spcAft>
                <a:spcPts val="0"/>
              </a:spcAft>
              <a:buSzPts val="1500"/>
              <a:buChar char="●"/>
              <a:defRPr/>
            </a:lvl1pPr>
            <a:lvl2pPr marL="914400" lvl="1" indent="-323850">
              <a:spcBef>
                <a:spcPts val="0"/>
              </a:spcBef>
              <a:spcAft>
                <a:spcPts val="0"/>
              </a:spcAft>
              <a:buSzPts val="1500"/>
              <a:buChar char="○"/>
              <a:defRPr/>
            </a:lvl2pPr>
            <a:lvl3pPr marL="1371600" lvl="2" indent="-323850">
              <a:spcBef>
                <a:spcPts val="0"/>
              </a:spcBef>
              <a:spcAft>
                <a:spcPts val="0"/>
              </a:spcAft>
              <a:buSzPts val="1500"/>
              <a:buChar char="■"/>
              <a:defRPr/>
            </a:lvl3pPr>
            <a:lvl4pPr marL="1828800" lvl="3" indent="-323850">
              <a:spcBef>
                <a:spcPts val="0"/>
              </a:spcBef>
              <a:spcAft>
                <a:spcPts val="0"/>
              </a:spcAft>
              <a:buSzPts val="1500"/>
              <a:buChar char="●"/>
              <a:defRPr/>
            </a:lvl4pPr>
            <a:lvl5pPr marL="2286000" lvl="4" indent="-323850">
              <a:spcBef>
                <a:spcPts val="0"/>
              </a:spcBef>
              <a:spcAft>
                <a:spcPts val="0"/>
              </a:spcAft>
              <a:buSzPts val="1500"/>
              <a:buChar char="○"/>
              <a:defRPr/>
            </a:lvl5pPr>
            <a:lvl6pPr marL="2743200" lvl="5" indent="-323850">
              <a:spcBef>
                <a:spcPts val="0"/>
              </a:spcBef>
              <a:spcAft>
                <a:spcPts val="0"/>
              </a:spcAft>
              <a:buSzPts val="1500"/>
              <a:buChar char="■"/>
              <a:defRPr/>
            </a:lvl6pPr>
            <a:lvl7pPr marL="3200400" lvl="6" indent="-323850">
              <a:spcBef>
                <a:spcPts val="0"/>
              </a:spcBef>
              <a:spcAft>
                <a:spcPts val="0"/>
              </a:spcAft>
              <a:buSzPts val="1500"/>
              <a:buChar char="●"/>
              <a:defRPr/>
            </a:lvl7pPr>
            <a:lvl8pPr marL="3657600" lvl="7" indent="-323850">
              <a:spcBef>
                <a:spcPts val="0"/>
              </a:spcBef>
              <a:spcAft>
                <a:spcPts val="0"/>
              </a:spcAft>
              <a:buSzPts val="1500"/>
              <a:buChar char="○"/>
              <a:defRPr/>
            </a:lvl8pPr>
            <a:lvl9pPr marL="4114800" lvl="8" indent="-323850">
              <a:spcBef>
                <a:spcPts val="0"/>
              </a:spcBef>
              <a:spcAft>
                <a:spcPts val="0"/>
              </a:spcAft>
              <a:buSzPts val="1500"/>
              <a:buChar char="■"/>
              <a:defRPr/>
            </a:lvl9pPr>
          </a:lstStyle>
          <a:p>
            <a:endParaRPr/>
          </a:p>
        </p:txBody>
      </p:sp>
      <p:sp>
        <p:nvSpPr>
          <p:cNvPr id="107" name="Google Shape;107;p14"/>
          <p:cNvSpPr txBox="1">
            <a:spLocks noGrp="1"/>
          </p:cNvSpPr>
          <p:nvPr>
            <p:ph type="body" idx="4"/>
          </p:nvPr>
        </p:nvSpPr>
        <p:spPr>
          <a:xfrm>
            <a:off x="230350" y="2512482"/>
            <a:ext cx="7316100" cy="1212300"/>
          </a:xfrm>
          <a:prstGeom prst="rect">
            <a:avLst/>
          </a:prstGeom>
        </p:spPr>
        <p:txBody>
          <a:bodyPr spcFirstLastPara="1" wrap="square" lIns="0" tIns="0" rIns="0" bIns="0" anchor="t" anchorCtr="0">
            <a:noAutofit/>
          </a:bodyPr>
          <a:lstStyle>
            <a:lvl1pPr marL="457200" lvl="0" indent="-323850" rtl="0">
              <a:spcBef>
                <a:spcPts val="0"/>
              </a:spcBef>
              <a:spcAft>
                <a:spcPts val="0"/>
              </a:spcAft>
              <a:buSzPts val="1500"/>
              <a:buChar char="●"/>
              <a:defRPr/>
            </a:lvl1pPr>
            <a:lvl2pPr marL="914400" lvl="1" indent="-323850" rtl="0">
              <a:spcBef>
                <a:spcPts val="0"/>
              </a:spcBef>
              <a:spcAft>
                <a:spcPts val="0"/>
              </a:spcAft>
              <a:buSzPts val="1500"/>
              <a:buChar char="○"/>
              <a:defRPr/>
            </a:lvl2pPr>
            <a:lvl3pPr marL="1371600" lvl="2" indent="-323850" rtl="0">
              <a:spcBef>
                <a:spcPts val="0"/>
              </a:spcBef>
              <a:spcAft>
                <a:spcPts val="0"/>
              </a:spcAft>
              <a:buSzPts val="1500"/>
              <a:buChar char="■"/>
              <a:defRPr/>
            </a:lvl3pPr>
            <a:lvl4pPr marL="1828800" lvl="3" indent="-323850" rtl="0">
              <a:spcBef>
                <a:spcPts val="0"/>
              </a:spcBef>
              <a:spcAft>
                <a:spcPts val="0"/>
              </a:spcAft>
              <a:buSzPts val="1500"/>
              <a:buChar char="●"/>
              <a:defRPr/>
            </a:lvl4pPr>
            <a:lvl5pPr marL="2286000" lvl="4" indent="-323850" rtl="0">
              <a:spcBef>
                <a:spcPts val="0"/>
              </a:spcBef>
              <a:spcAft>
                <a:spcPts val="0"/>
              </a:spcAft>
              <a:buSzPts val="1500"/>
              <a:buChar char="○"/>
              <a:defRPr/>
            </a:lvl5pPr>
            <a:lvl6pPr marL="2743200" lvl="5" indent="-323850" rtl="0">
              <a:spcBef>
                <a:spcPts val="0"/>
              </a:spcBef>
              <a:spcAft>
                <a:spcPts val="0"/>
              </a:spcAft>
              <a:buSzPts val="1500"/>
              <a:buChar char="■"/>
              <a:defRPr/>
            </a:lvl6pPr>
            <a:lvl7pPr marL="3200400" lvl="6" indent="-323850" rtl="0">
              <a:spcBef>
                <a:spcPts val="0"/>
              </a:spcBef>
              <a:spcAft>
                <a:spcPts val="0"/>
              </a:spcAft>
              <a:buSzPts val="1500"/>
              <a:buChar char="●"/>
              <a:defRPr/>
            </a:lvl7pPr>
            <a:lvl8pPr marL="3657600" lvl="7" indent="-323850" rtl="0">
              <a:spcBef>
                <a:spcPts val="0"/>
              </a:spcBef>
              <a:spcAft>
                <a:spcPts val="0"/>
              </a:spcAft>
              <a:buSzPts val="1500"/>
              <a:buChar char="○"/>
              <a:defRPr/>
            </a:lvl8pPr>
            <a:lvl9pPr marL="4114800" lvl="8" indent="-323850" rtl="0">
              <a:spcBef>
                <a:spcPts val="0"/>
              </a:spcBef>
              <a:spcAft>
                <a:spcPts val="0"/>
              </a:spcAft>
              <a:buSzPts val="1500"/>
              <a:buChar char="■"/>
              <a:defRPr/>
            </a:lvl9pPr>
          </a:lstStyle>
          <a:p>
            <a:endParaRPr/>
          </a:p>
        </p:txBody>
      </p:sp>
      <p:sp>
        <p:nvSpPr>
          <p:cNvPr id="108" name="Google Shape;108;p14"/>
          <p:cNvSpPr txBox="1">
            <a:spLocks noGrp="1"/>
          </p:cNvSpPr>
          <p:nvPr>
            <p:ph type="body" idx="5"/>
          </p:nvPr>
        </p:nvSpPr>
        <p:spPr>
          <a:xfrm>
            <a:off x="230350" y="3961278"/>
            <a:ext cx="7316100" cy="1212300"/>
          </a:xfrm>
          <a:prstGeom prst="rect">
            <a:avLst/>
          </a:prstGeom>
        </p:spPr>
        <p:txBody>
          <a:bodyPr spcFirstLastPara="1" wrap="square" lIns="0" tIns="0" rIns="0" bIns="0" anchor="t" anchorCtr="0">
            <a:noAutofit/>
          </a:bodyPr>
          <a:lstStyle>
            <a:lvl1pPr marL="457200" lvl="0" indent="-323850" rtl="0">
              <a:spcBef>
                <a:spcPts val="0"/>
              </a:spcBef>
              <a:spcAft>
                <a:spcPts val="0"/>
              </a:spcAft>
              <a:buSzPts val="1500"/>
              <a:buChar char="●"/>
              <a:defRPr/>
            </a:lvl1pPr>
            <a:lvl2pPr marL="914400" lvl="1" indent="-323850" rtl="0">
              <a:spcBef>
                <a:spcPts val="0"/>
              </a:spcBef>
              <a:spcAft>
                <a:spcPts val="0"/>
              </a:spcAft>
              <a:buSzPts val="1500"/>
              <a:buChar char="○"/>
              <a:defRPr/>
            </a:lvl2pPr>
            <a:lvl3pPr marL="1371600" lvl="2" indent="-323850" rtl="0">
              <a:spcBef>
                <a:spcPts val="0"/>
              </a:spcBef>
              <a:spcAft>
                <a:spcPts val="0"/>
              </a:spcAft>
              <a:buSzPts val="1500"/>
              <a:buChar char="■"/>
              <a:defRPr/>
            </a:lvl3pPr>
            <a:lvl4pPr marL="1828800" lvl="3" indent="-323850" rtl="0">
              <a:spcBef>
                <a:spcPts val="0"/>
              </a:spcBef>
              <a:spcAft>
                <a:spcPts val="0"/>
              </a:spcAft>
              <a:buSzPts val="1500"/>
              <a:buChar char="●"/>
              <a:defRPr/>
            </a:lvl4pPr>
            <a:lvl5pPr marL="2286000" lvl="4" indent="-323850" rtl="0">
              <a:spcBef>
                <a:spcPts val="0"/>
              </a:spcBef>
              <a:spcAft>
                <a:spcPts val="0"/>
              </a:spcAft>
              <a:buSzPts val="1500"/>
              <a:buChar char="○"/>
              <a:defRPr/>
            </a:lvl5pPr>
            <a:lvl6pPr marL="2743200" lvl="5" indent="-323850" rtl="0">
              <a:spcBef>
                <a:spcPts val="0"/>
              </a:spcBef>
              <a:spcAft>
                <a:spcPts val="0"/>
              </a:spcAft>
              <a:buSzPts val="1500"/>
              <a:buChar char="■"/>
              <a:defRPr/>
            </a:lvl6pPr>
            <a:lvl7pPr marL="3200400" lvl="6" indent="-323850" rtl="0">
              <a:spcBef>
                <a:spcPts val="0"/>
              </a:spcBef>
              <a:spcAft>
                <a:spcPts val="0"/>
              </a:spcAft>
              <a:buSzPts val="1500"/>
              <a:buChar char="●"/>
              <a:defRPr/>
            </a:lvl7pPr>
            <a:lvl8pPr marL="3657600" lvl="7" indent="-323850" rtl="0">
              <a:spcBef>
                <a:spcPts val="0"/>
              </a:spcBef>
              <a:spcAft>
                <a:spcPts val="0"/>
              </a:spcAft>
              <a:buSzPts val="1500"/>
              <a:buChar char="○"/>
              <a:defRPr/>
            </a:lvl8pPr>
            <a:lvl9pPr marL="4114800" lvl="8" indent="-323850" rtl="0">
              <a:spcBef>
                <a:spcPts val="0"/>
              </a:spcBef>
              <a:spcAft>
                <a:spcPts val="0"/>
              </a:spcAft>
              <a:buSzPts val="1500"/>
              <a:buChar char="■"/>
              <a:defRPr/>
            </a:lvl9pPr>
          </a:lstStyle>
          <a:p>
            <a:endParaRPr/>
          </a:p>
        </p:txBody>
      </p:sp>
      <p:sp>
        <p:nvSpPr>
          <p:cNvPr id="109" name="Google Shape;109;p14"/>
          <p:cNvSpPr txBox="1">
            <a:spLocks noGrp="1"/>
          </p:cNvSpPr>
          <p:nvPr>
            <p:ph type="body" idx="6"/>
          </p:nvPr>
        </p:nvSpPr>
        <p:spPr>
          <a:xfrm>
            <a:off x="230350" y="5389300"/>
            <a:ext cx="7316100" cy="1212300"/>
          </a:xfrm>
          <a:prstGeom prst="rect">
            <a:avLst/>
          </a:prstGeom>
        </p:spPr>
        <p:txBody>
          <a:bodyPr spcFirstLastPara="1" wrap="square" lIns="0" tIns="0" rIns="0" bIns="0" anchor="t" anchorCtr="0">
            <a:noAutofit/>
          </a:bodyPr>
          <a:lstStyle>
            <a:lvl1pPr marL="457200" lvl="0" indent="-323850" rtl="0">
              <a:spcBef>
                <a:spcPts val="0"/>
              </a:spcBef>
              <a:spcAft>
                <a:spcPts val="0"/>
              </a:spcAft>
              <a:buSzPts val="1500"/>
              <a:buChar char="●"/>
              <a:defRPr/>
            </a:lvl1pPr>
            <a:lvl2pPr marL="914400" lvl="1" indent="-323850" rtl="0">
              <a:spcBef>
                <a:spcPts val="0"/>
              </a:spcBef>
              <a:spcAft>
                <a:spcPts val="0"/>
              </a:spcAft>
              <a:buSzPts val="1500"/>
              <a:buChar char="○"/>
              <a:defRPr/>
            </a:lvl2pPr>
            <a:lvl3pPr marL="1371600" lvl="2" indent="-323850" rtl="0">
              <a:spcBef>
                <a:spcPts val="0"/>
              </a:spcBef>
              <a:spcAft>
                <a:spcPts val="0"/>
              </a:spcAft>
              <a:buSzPts val="1500"/>
              <a:buChar char="■"/>
              <a:defRPr/>
            </a:lvl3pPr>
            <a:lvl4pPr marL="1828800" lvl="3" indent="-323850" rtl="0">
              <a:spcBef>
                <a:spcPts val="0"/>
              </a:spcBef>
              <a:spcAft>
                <a:spcPts val="0"/>
              </a:spcAft>
              <a:buSzPts val="1500"/>
              <a:buChar char="●"/>
              <a:defRPr/>
            </a:lvl4pPr>
            <a:lvl5pPr marL="2286000" lvl="4" indent="-323850" rtl="0">
              <a:spcBef>
                <a:spcPts val="0"/>
              </a:spcBef>
              <a:spcAft>
                <a:spcPts val="0"/>
              </a:spcAft>
              <a:buSzPts val="1500"/>
              <a:buChar char="○"/>
              <a:defRPr/>
            </a:lvl5pPr>
            <a:lvl6pPr marL="2743200" lvl="5" indent="-323850" rtl="0">
              <a:spcBef>
                <a:spcPts val="0"/>
              </a:spcBef>
              <a:spcAft>
                <a:spcPts val="0"/>
              </a:spcAft>
              <a:buSzPts val="1500"/>
              <a:buChar char="■"/>
              <a:defRPr/>
            </a:lvl6pPr>
            <a:lvl7pPr marL="3200400" lvl="6" indent="-323850" rtl="0">
              <a:spcBef>
                <a:spcPts val="0"/>
              </a:spcBef>
              <a:spcAft>
                <a:spcPts val="0"/>
              </a:spcAft>
              <a:buSzPts val="1500"/>
              <a:buChar char="●"/>
              <a:defRPr/>
            </a:lvl7pPr>
            <a:lvl8pPr marL="3657600" lvl="7" indent="-323850" rtl="0">
              <a:spcBef>
                <a:spcPts val="0"/>
              </a:spcBef>
              <a:spcAft>
                <a:spcPts val="0"/>
              </a:spcAft>
              <a:buSzPts val="1500"/>
              <a:buChar char="○"/>
              <a:defRPr/>
            </a:lvl8pPr>
            <a:lvl9pPr marL="4114800" lvl="8" indent="-323850" rtl="0">
              <a:spcBef>
                <a:spcPts val="0"/>
              </a:spcBef>
              <a:spcAft>
                <a:spcPts val="0"/>
              </a:spcAft>
              <a:buSzPts val="1500"/>
              <a:buChar char="■"/>
              <a:defRPr/>
            </a:lvl9pPr>
          </a:lstStyle>
          <a:p>
            <a:endParaRPr/>
          </a:p>
        </p:txBody>
      </p:sp>
      <p:sp>
        <p:nvSpPr>
          <p:cNvPr id="110" name="Google Shape;110;p14"/>
          <p:cNvSpPr txBox="1">
            <a:spLocks noGrp="1"/>
          </p:cNvSpPr>
          <p:nvPr>
            <p:ph type="body" idx="7"/>
          </p:nvPr>
        </p:nvSpPr>
        <p:spPr>
          <a:xfrm>
            <a:off x="230350" y="8273046"/>
            <a:ext cx="3654900" cy="1212300"/>
          </a:xfrm>
          <a:prstGeom prst="rect">
            <a:avLst/>
          </a:prstGeom>
        </p:spPr>
        <p:txBody>
          <a:bodyPr spcFirstLastPara="1" wrap="square" lIns="0" tIns="0" rIns="0" bIns="0" anchor="t" anchorCtr="0">
            <a:noAutofit/>
          </a:bodyPr>
          <a:lstStyle>
            <a:lvl1pPr marL="457200" lvl="0" indent="-323850" rtl="0">
              <a:spcBef>
                <a:spcPts val="0"/>
              </a:spcBef>
              <a:spcAft>
                <a:spcPts val="0"/>
              </a:spcAft>
              <a:buSzPts val="1500"/>
              <a:buChar char="●"/>
              <a:defRPr/>
            </a:lvl1pPr>
            <a:lvl2pPr marL="914400" lvl="1" indent="-323850" rtl="0">
              <a:spcBef>
                <a:spcPts val="0"/>
              </a:spcBef>
              <a:spcAft>
                <a:spcPts val="0"/>
              </a:spcAft>
              <a:buSzPts val="1500"/>
              <a:buChar char="○"/>
              <a:defRPr/>
            </a:lvl2pPr>
            <a:lvl3pPr marL="1371600" lvl="2" indent="-323850" rtl="0">
              <a:spcBef>
                <a:spcPts val="0"/>
              </a:spcBef>
              <a:spcAft>
                <a:spcPts val="0"/>
              </a:spcAft>
              <a:buSzPts val="1500"/>
              <a:buChar char="■"/>
              <a:defRPr/>
            </a:lvl3pPr>
            <a:lvl4pPr marL="1828800" lvl="3" indent="-323850" rtl="0">
              <a:spcBef>
                <a:spcPts val="0"/>
              </a:spcBef>
              <a:spcAft>
                <a:spcPts val="0"/>
              </a:spcAft>
              <a:buSzPts val="1500"/>
              <a:buChar char="●"/>
              <a:defRPr/>
            </a:lvl4pPr>
            <a:lvl5pPr marL="2286000" lvl="4" indent="-323850" rtl="0">
              <a:spcBef>
                <a:spcPts val="0"/>
              </a:spcBef>
              <a:spcAft>
                <a:spcPts val="0"/>
              </a:spcAft>
              <a:buSzPts val="1500"/>
              <a:buChar char="○"/>
              <a:defRPr/>
            </a:lvl5pPr>
            <a:lvl6pPr marL="2743200" lvl="5" indent="-323850" rtl="0">
              <a:spcBef>
                <a:spcPts val="0"/>
              </a:spcBef>
              <a:spcAft>
                <a:spcPts val="0"/>
              </a:spcAft>
              <a:buSzPts val="1500"/>
              <a:buChar char="■"/>
              <a:defRPr/>
            </a:lvl6pPr>
            <a:lvl7pPr marL="3200400" lvl="6" indent="-323850" rtl="0">
              <a:spcBef>
                <a:spcPts val="0"/>
              </a:spcBef>
              <a:spcAft>
                <a:spcPts val="0"/>
              </a:spcAft>
              <a:buSzPts val="1500"/>
              <a:buChar char="●"/>
              <a:defRPr/>
            </a:lvl7pPr>
            <a:lvl8pPr marL="3657600" lvl="7" indent="-323850" rtl="0">
              <a:spcBef>
                <a:spcPts val="0"/>
              </a:spcBef>
              <a:spcAft>
                <a:spcPts val="0"/>
              </a:spcAft>
              <a:buSzPts val="1500"/>
              <a:buChar char="○"/>
              <a:defRPr/>
            </a:lvl8pPr>
            <a:lvl9pPr marL="4114800" lvl="8" indent="-323850" rtl="0">
              <a:spcBef>
                <a:spcPts val="0"/>
              </a:spcBef>
              <a:spcAft>
                <a:spcPts val="0"/>
              </a:spcAft>
              <a:buSzPts val="1500"/>
              <a:buChar char="■"/>
              <a:defRPr/>
            </a:lvl9pPr>
          </a:lstStyle>
          <a:p>
            <a:endParaRPr/>
          </a:p>
        </p:txBody>
      </p:sp>
      <p:sp>
        <p:nvSpPr>
          <p:cNvPr id="111" name="Google Shape;111;p14"/>
          <p:cNvSpPr txBox="1">
            <a:spLocks noGrp="1"/>
          </p:cNvSpPr>
          <p:nvPr>
            <p:ph type="body" idx="8"/>
          </p:nvPr>
        </p:nvSpPr>
        <p:spPr>
          <a:xfrm>
            <a:off x="3885175" y="8273046"/>
            <a:ext cx="3654900" cy="1212300"/>
          </a:xfrm>
          <a:prstGeom prst="rect">
            <a:avLst/>
          </a:prstGeom>
        </p:spPr>
        <p:txBody>
          <a:bodyPr spcFirstLastPara="1" wrap="square" lIns="0" tIns="0" rIns="0" bIns="0" anchor="t" anchorCtr="0">
            <a:noAutofit/>
          </a:bodyPr>
          <a:lstStyle>
            <a:lvl1pPr marL="457200" lvl="0" indent="-323850" rtl="0">
              <a:spcBef>
                <a:spcPts val="0"/>
              </a:spcBef>
              <a:spcAft>
                <a:spcPts val="0"/>
              </a:spcAft>
              <a:buSzPts val="1500"/>
              <a:buChar char="●"/>
              <a:defRPr/>
            </a:lvl1pPr>
            <a:lvl2pPr marL="914400" lvl="1" indent="-323850" rtl="0">
              <a:spcBef>
                <a:spcPts val="0"/>
              </a:spcBef>
              <a:spcAft>
                <a:spcPts val="0"/>
              </a:spcAft>
              <a:buSzPts val="1500"/>
              <a:buChar char="○"/>
              <a:defRPr/>
            </a:lvl2pPr>
            <a:lvl3pPr marL="1371600" lvl="2" indent="-323850" rtl="0">
              <a:spcBef>
                <a:spcPts val="0"/>
              </a:spcBef>
              <a:spcAft>
                <a:spcPts val="0"/>
              </a:spcAft>
              <a:buSzPts val="1500"/>
              <a:buChar char="■"/>
              <a:defRPr/>
            </a:lvl3pPr>
            <a:lvl4pPr marL="1828800" lvl="3" indent="-323850" rtl="0">
              <a:spcBef>
                <a:spcPts val="0"/>
              </a:spcBef>
              <a:spcAft>
                <a:spcPts val="0"/>
              </a:spcAft>
              <a:buSzPts val="1500"/>
              <a:buChar char="●"/>
              <a:defRPr/>
            </a:lvl4pPr>
            <a:lvl5pPr marL="2286000" lvl="4" indent="-323850" rtl="0">
              <a:spcBef>
                <a:spcPts val="0"/>
              </a:spcBef>
              <a:spcAft>
                <a:spcPts val="0"/>
              </a:spcAft>
              <a:buSzPts val="1500"/>
              <a:buChar char="○"/>
              <a:defRPr/>
            </a:lvl5pPr>
            <a:lvl6pPr marL="2743200" lvl="5" indent="-323850" rtl="0">
              <a:spcBef>
                <a:spcPts val="0"/>
              </a:spcBef>
              <a:spcAft>
                <a:spcPts val="0"/>
              </a:spcAft>
              <a:buSzPts val="1500"/>
              <a:buChar char="■"/>
              <a:defRPr/>
            </a:lvl6pPr>
            <a:lvl7pPr marL="3200400" lvl="6" indent="-323850" rtl="0">
              <a:spcBef>
                <a:spcPts val="0"/>
              </a:spcBef>
              <a:spcAft>
                <a:spcPts val="0"/>
              </a:spcAft>
              <a:buSzPts val="1500"/>
              <a:buChar char="●"/>
              <a:defRPr/>
            </a:lvl7pPr>
            <a:lvl8pPr marL="3657600" lvl="7" indent="-323850" rtl="0">
              <a:spcBef>
                <a:spcPts val="0"/>
              </a:spcBef>
              <a:spcAft>
                <a:spcPts val="0"/>
              </a:spcAft>
              <a:buSzPts val="1500"/>
              <a:buChar char="○"/>
              <a:defRPr/>
            </a:lvl8pPr>
            <a:lvl9pPr marL="4114800" lvl="8" indent="-323850" rtl="0">
              <a:spcBef>
                <a:spcPts val="0"/>
              </a:spcBef>
              <a:spcAft>
                <a:spcPts val="0"/>
              </a:spcAft>
              <a:buSzPts val="1500"/>
              <a:buChar char="■"/>
              <a:defRPr/>
            </a:lvl9pPr>
          </a:lstStyle>
          <a:p>
            <a:endParaRPr/>
          </a:p>
        </p:txBody>
      </p:sp>
      <p:sp>
        <p:nvSpPr>
          <p:cNvPr id="112" name="Google Shape;112;p14"/>
          <p:cNvSpPr txBox="1">
            <a:spLocks noGrp="1"/>
          </p:cNvSpPr>
          <p:nvPr>
            <p:ph type="body" idx="9"/>
          </p:nvPr>
        </p:nvSpPr>
        <p:spPr>
          <a:xfrm>
            <a:off x="230350" y="6831175"/>
            <a:ext cx="7316100" cy="1212300"/>
          </a:xfrm>
          <a:prstGeom prst="rect">
            <a:avLst/>
          </a:prstGeom>
        </p:spPr>
        <p:txBody>
          <a:bodyPr spcFirstLastPara="1" wrap="square" lIns="0" tIns="0" rIns="0" bIns="0" anchor="t" anchorCtr="0">
            <a:noAutofit/>
          </a:bodyPr>
          <a:lstStyle>
            <a:lvl1pPr marL="457200" lvl="0" indent="-323850" rtl="0">
              <a:spcBef>
                <a:spcPts val="0"/>
              </a:spcBef>
              <a:spcAft>
                <a:spcPts val="0"/>
              </a:spcAft>
              <a:buSzPts val="1500"/>
              <a:buChar char="●"/>
              <a:defRPr/>
            </a:lvl1pPr>
            <a:lvl2pPr marL="914400" lvl="1" indent="-323850" rtl="0">
              <a:spcBef>
                <a:spcPts val="0"/>
              </a:spcBef>
              <a:spcAft>
                <a:spcPts val="0"/>
              </a:spcAft>
              <a:buSzPts val="1500"/>
              <a:buChar char="○"/>
              <a:defRPr/>
            </a:lvl2pPr>
            <a:lvl3pPr marL="1371600" lvl="2" indent="-323850" rtl="0">
              <a:spcBef>
                <a:spcPts val="0"/>
              </a:spcBef>
              <a:spcAft>
                <a:spcPts val="0"/>
              </a:spcAft>
              <a:buSzPts val="1500"/>
              <a:buChar char="■"/>
              <a:defRPr/>
            </a:lvl3pPr>
            <a:lvl4pPr marL="1828800" lvl="3" indent="-323850" rtl="0">
              <a:spcBef>
                <a:spcPts val="0"/>
              </a:spcBef>
              <a:spcAft>
                <a:spcPts val="0"/>
              </a:spcAft>
              <a:buSzPts val="1500"/>
              <a:buChar char="●"/>
              <a:defRPr/>
            </a:lvl4pPr>
            <a:lvl5pPr marL="2286000" lvl="4" indent="-323850" rtl="0">
              <a:spcBef>
                <a:spcPts val="0"/>
              </a:spcBef>
              <a:spcAft>
                <a:spcPts val="0"/>
              </a:spcAft>
              <a:buSzPts val="1500"/>
              <a:buChar char="○"/>
              <a:defRPr/>
            </a:lvl5pPr>
            <a:lvl6pPr marL="2743200" lvl="5" indent="-323850" rtl="0">
              <a:spcBef>
                <a:spcPts val="0"/>
              </a:spcBef>
              <a:spcAft>
                <a:spcPts val="0"/>
              </a:spcAft>
              <a:buSzPts val="1500"/>
              <a:buChar char="■"/>
              <a:defRPr/>
            </a:lvl6pPr>
            <a:lvl7pPr marL="3200400" lvl="6" indent="-323850" rtl="0">
              <a:spcBef>
                <a:spcPts val="0"/>
              </a:spcBef>
              <a:spcAft>
                <a:spcPts val="0"/>
              </a:spcAft>
              <a:buSzPts val="1500"/>
              <a:buChar char="●"/>
              <a:defRPr/>
            </a:lvl7pPr>
            <a:lvl8pPr marL="3657600" lvl="7" indent="-323850" rtl="0">
              <a:spcBef>
                <a:spcPts val="0"/>
              </a:spcBef>
              <a:spcAft>
                <a:spcPts val="0"/>
              </a:spcAft>
              <a:buSzPts val="1500"/>
              <a:buChar char="○"/>
              <a:defRPr/>
            </a:lvl8pPr>
            <a:lvl9pPr marL="4114800" lvl="8" indent="-323850" rtl="0">
              <a:spcBef>
                <a:spcPts val="0"/>
              </a:spcBef>
              <a:spcAft>
                <a:spcPts val="0"/>
              </a:spcAft>
              <a:buSzPts val="1500"/>
              <a:buChar char="■"/>
              <a:defRPr/>
            </a:lvl9pPr>
          </a:lstStyle>
          <a:p>
            <a:endParaRPr/>
          </a:p>
        </p:txBody>
      </p:sp>
      <p:sp>
        <p:nvSpPr>
          <p:cNvPr id="113" name="Google Shape;113;p14"/>
          <p:cNvSpPr txBox="1">
            <a:spLocks noGrp="1"/>
          </p:cNvSpPr>
          <p:nvPr>
            <p:ph type="title"/>
          </p:nvPr>
        </p:nvSpPr>
        <p:spPr>
          <a:xfrm>
            <a:off x="239925" y="131575"/>
            <a:ext cx="7280700" cy="525900"/>
          </a:xfrm>
          <a:prstGeom prst="rect">
            <a:avLst/>
          </a:prstGeom>
        </p:spPr>
        <p:txBody>
          <a:bodyPr spcFirstLastPara="1" wrap="square" lIns="0" tIns="0" rIns="0" bIns="0" anchor="t" anchorCtr="0">
            <a:noAutofit/>
          </a:bodyPr>
          <a:lstStyle>
            <a:lvl1pPr lvl="0" algn="ctr" rtl="0">
              <a:spcBef>
                <a:spcPts val="0"/>
              </a:spcBef>
              <a:spcAft>
                <a:spcPts val="0"/>
              </a:spcAft>
              <a:buClr>
                <a:srgbClr val="CC4125"/>
              </a:buClr>
              <a:buSzPts val="3000"/>
              <a:buNone/>
              <a:defRPr sz="3000"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Lined Calendar V2">
  <p:cSld name="CUSTOM_8">
    <p:bg>
      <p:bgPr>
        <a:blipFill>
          <a:blip r:embed="rId2">
            <a:alphaModFix/>
          </a:blip>
          <a:stretch>
            <a:fillRect/>
          </a:stretch>
        </a:blipFill>
        <a:effectLst/>
      </p:bgPr>
    </p:bg>
    <p:spTree>
      <p:nvGrpSpPr>
        <p:cNvPr id="1" name="Shape 114"/>
        <p:cNvGrpSpPr/>
        <p:nvPr/>
      </p:nvGrpSpPr>
      <p:grpSpPr>
        <a:xfrm>
          <a:off x="0" y="0"/>
          <a:ext cx="0" cy="0"/>
          <a:chOff x="0" y="0"/>
          <a:chExt cx="0" cy="0"/>
        </a:xfrm>
      </p:grpSpPr>
      <p:sp>
        <p:nvSpPr>
          <p:cNvPr id="115" name="Google Shape;115;p15"/>
          <p:cNvSpPr txBox="1">
            <a:spLocks noGrp="1"/>
          </p:cNvSpPr>
          <p:nvPr>
            <p:ph type="subTitle" idx="1"/>
          </p:nvPr>
        </p:nvSpPr>
        <p:spPr>
          <a:xfrm>
            <a:off x="688375" y="9618529"/>
            <a:ext cx="31968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16" name="Google Shape;116;p15"/>
          <p:cNvSpPr txBox="1">
            <a:spLocks noGrp="1"/>
          </p:cNvSpPr>
          <p:nvPr>
            <p:ph type="subTitle" idx="2"/>
          </p:nvPr>
        </p:nvSpPr>
        <p:spPr>
          <a:xfrm>
            <a:off x="7221650" y="9618500"/>
            <a:ext cx="4875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17" name="Google Shape;117;p15"/>
          <p:cNvSpPr txBox="1"/>
          <p:nvPr/>
        </p:nvSpPr>
        <p:spPr>
          <a:xfrm>
            <a:off x="665550" y="1948125"/>
            <a:ext cx="6869700" cy="70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118" name="Google Shape;118;p15"/>
          <p:cNvSpPr txBox="1">
            <a:spLocks noGrp="1"/>
          </p:cNvSpPr>
          <p:nvPr>
            <p:ph type="title"/>
          </p:nvPr>
        </p:nvSpPr>
        <p:spPr>
          <a:xfrm>
            <a:off x="239925" y="131575"/>
            <a:ext cx="7280700" cy="525900"/>
          </a:xfrm>
          <a:prstGeom prst="rect">
            <a:avLst/>
          </a:prstGeom>
        </p:spPr>
        <p:txBody>
          <a:bodyPr spcFirstLastPara="1" wrap="square" lIns="0" tIns="0" rIns="0" bIns="0" anchor="t" anchorCtr="0">
            <a:noAutofit/>
          </a:bodyPr>
          <a:lstStyle>
            <a:lvl1pPr lvl="0" algn="ctr" rtl="0">
              <a:spcBef>
                <a:spcPts val="0"/>
              </a:spcBef>
              <a:spcAft>
                <a:spcPts val="0"/>
              </a:spcAft>
              <a:buClr>
                <a:srgbClr val="CC4125"/>
              </a:buClr>
              <a:buSzPts val="3000"/>
              <a:buNone/>
              <a:defRPr sz="3000"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Grid Calendar">
  <p:cSld name="CUSTOM_9">
    <p:bg>
      <p:bgPr>
        <a:blipFill>
          <a:blip r:embed="rId2">
            <a:alphaModFix/>
          </a:blip>
          <a:stretch>
            <a:fillRect/>
          </a:stretch>
        </a:blipFill>
        <a:effectLst/>
      </p:bgPr>
    </p:bg>
    <p:spTree>
      <p:nvGrpSpPr>
        <p:cNvPr id="1" name="Shape 119"/>
        <p:cNvGrpSpPr/>
        <p:nvPr/>
      </p:nvGrpSpPr>
      <p:grpSpPr>
        <a:xfrm>
          <a:off x="0" y="0"/>
          <a:ext cx="0" cy="0"/>
          <a:chOff x="0" y="0"/>
          <a:chExt cx="0" cy="0"/>
        </a:xfrm>
      </p:grpSpPr>
      <p:sp>
        <p:nvSpPr>
          <p:cNvPr id="120" name="Google Shape;120;p16"/>
          <p:cNvSpPr txBox="1">
            <a:spLocks noGrp="1"/>
          </p:cNvSpPr>
          <p:nvPr>
            <p:ph type="subTitle" idx="1"/>
          </p:nvPr>
        </p:nvSpPr>
        <p:spPr>
          <a:xfrm>
            <a:off x="688375" y="9618529"/>
            <a:ext cx="31968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21" name="Google Shape;121;p16"/>
          <p:cNvSpPr txBox="1">
            <a:spLocks noGrp="1"/>
          </p:cNvSpPr>
          <p:nvPr>
            <p:ph type="subTitle" idx="2"/>
          </p:nvPr>
        </p:nvSpPr>
        <p:spPr>
          <a:xfrm>
            <a:off x="7221650" y="9618500"/>
            <a:ext cx="4875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22" name="Google Shape;122;p16"/>
          <p:cNvSpPr txBox="1">
            <a:spLocks noGrp="1"/>
          </p:cNvSpPr>
          <p:nvPr>
            <p:ph type="title"/>
          </p:nvPr>
        </p:nvSpPr>
        <p:spPr>
          <a:xfrm>
            <a:off x="239925" y="131575"/>
            <a:ext cx="7280700" cy="525900"/>
          </a:xfrm>
          <a:prstGeom prst="rect">
            <a:avLst/>
          </a:prstGeom>
        </p:spPr>
        <p:txBody>
          <a:bodyPr spcFirstLastPara="1" wrap="square" lIns="0" tIns="0" rIns="0" bIns="0" anchor="t" anchorCtr="0">
            <a:noAutofit/>
          </a:bodyPr>
          <a:lstStyle>
            <a:lvl1pPr lvl="0" algn="ctr">
              <a:spcBef>
                <a:spcPts val="0"/>
              </a:spcBef>
              <a:spcAft>
                <a:spcPts val="0"/>
              </a:spcAft>
              <a:buClr>
                <a:srgbClr val="CC4125"/>
              </a:buClr>
              <a:buSzPts val="3000"/>
              <a:buNone/>
              <a:defRPr sz="3000" b="1">
                <a:solidFill>
                  <a:srgbClr val="CC4125"/>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Field" type="blank">
  <p:cSld name="BLANK">
    <p:bg>
      <p:bgPr>
        <a:blipFill>
          <a:blip r:embed="rId2">
            <a:alphaModFix/>
          </a:blip>
          <a:stretch>
            <a:fillRect/>
          </a:stretch>
        </a:blipFill>
        <a:effectLst/>
      </p:bgPr>
    </p:bg>
    <p:spTree>
      <p:nvGrpSpPr>
        <p:cNvPr id="1" name="Shape 123"/>
        <p:cNvGrpSpPr/>
        <p:nvPr/>
      </p:nvGrpSpPr>
      <p:grpSpPr>
        <a:xfrm>
          <a:off x="0" y="0"/>
          <a:ext cx="0" cy="0"/>
          <a:chOff x="0" y="0"/>
          <a:chExt cx="0" cy="0"/>
        </a:xfrm>
      </p:grpSpPr>
      <p:sp>
        <p:nvSpPr>
          <p:cNvPr id="124" name="Google Shape;124;p17"/>
          <p:cNvSpPr txBox="1"/>
          <p:nvPr/>
        </p:nvSpPr>
        <p:spPr>
          <a:xfrm>
            <a:off x="5950100" y="7772739"/>
            <a:ext cx="1017300" cy="49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latin typeface="Roboto"/>
                <a:ea typeface="Roboto"/>
                <a:cs typeface="Roboto"/>
                <a:sym typeface="Roboto"/>
              </a:rPr>
              <a:t>1/24th Scale</a:t>
            </a:r>
            <a:endParaRPr sz="900" b="1">
              <a:latin typeface="Roboto"/>
              <a:ea typeface="Roboto"/>
              <a:cs typeface="Roboto"/>
              <a:sym typeface="Roboto"/>
            </a:endParaRPr>
          </a:p>
        </p:txBody>
      </p:sp>
      <p:sp>
        <p:nvSpPr>
          <p:cNvPr id="125" name="Google Shape;125;p17"/>
          <p:cNvSpPr txBox="1">
            <a:spLocks noGrp="1"/>
          </p:cNvSpPr>
          <p:nvPr>
            <p:ph type="title"/>
          </p:nvPr>
        </p:nvSpPr>
        <p:spPr>
          <a:xfrm>
            <a:off x="688375" y="9380417"/>
            <a:ext cx="68580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6" name="Google Shape;126;p17"/>
          <p:cNvSpPr txBox="1">
            <a:spLocks noGrp="1"/>
          </p:cNvSpPr>
          <p:nvPr>
            <p:ph type="subTitle" idx="1"/>
          </p:nvPr>
        </p:nvSpPr>
        <p:spPr>
          <a:xfrm>
            <a:off x="688375" y="9618529"/>
            <a:ext cx="31968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27" name="Google Shape;127;p17"/>
          <p:cNvSpPr txBox="1">
            <a:spLocks noGrp="1"/>
          </p:cNvSpPr>
          <p:nvPr>
            <p:ph type="subTitle" idx="2"/>
          </p:nvPr>
        </p:nvSpPr>
        <p:spPr>
          <a:xfrm>
            <a:off x="4349575" y="9618500"/>
            <a:ext cx="25167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28" name="Google Shape;128;p17"/>
          <p:cNvSpPr txBox="1">
            <a:spLocks noGrp="1"/>
          </p:cNvSpPr>
          <p:nvPr>
            <p:ph type="subTitle" idx="3"/>
          </p:nvPr>
        </p:nvSpPr>
        <p:spPr>
          <a:xfrm>
            <a:off x="7221650" y="9618500"/>
            <a:ext cx="4875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tarting Field">
  <p:cSld name="CUSTOM">
    <p:bg>
      <p:bgPr>
        <a:blipFill>
          <a:blip r:embed="rId2">
            <a:alphaModFix/>
          </a:blip>
          <a:stretch>
            <a:fillRect/>
          </a:stretch>
        </a:blipFill>
        <a:effectLst/>
      </p:bgPr>
    </p:bg>
    <p:spTree>
      <p:nvGrpSpPr>
        <p:cNvPr id="1" name="Shape 129"/>
        <p:cNvGrpSpPr/>
        <p:nvPr/>
      </p:nvGrpSpPr>
      <p:grpSpPr>
        <a:xfrm>
          <a:off x="0" y="0"/>
          <a:ext cx="0" cy="0"/>
          <a:chOff x="0" y="0"/>
          <a:chExt cx="0" cy="0"/>
        </a:xfrm>
      </p:grpSpPr>
      <p:sp>
        <p:nvSpPr>
          <p:cNvPr id="130" name="Google Shape;130;p18"/>
          <p:cNvSpPr txBox="1"/>
          <p:nvPr/>
        </p:nvSpPr>
        <p:spPr>
          <a:xfrm>
            <a:off x="5950100" y="7772739"/>
            <a:ext cx="1017300" cy="49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latin typeface="Roboto"/>
                <a:ea typeface="Roboto"/>
                <a:cs typeface="Roboto"/>
                <a:sym typeface="Roboto"/>
              </a:rPr>
              <a:t>1/24th Scale</a:t>
            </a:r>
            <a:endParaRPr sz="900" b="1">
              <a:latin typeface="Roboto"/>
              <a:ea typeface="Roboto"/>
              <a:cs typeface="Roboto"/>
              <a:sym typeface="Roboto"/>
            </a:endParaRPr>
          </a:p>
        </p:txBody>
      </p:sp>
      <p:sp>
        <p:nvSpPr>
          <p:cNvPr id="131" name="Google Shape;131;p18"/>
          <p:cNvSpPr txBox="1">
            <a:spLocks noGrp="1"/>
          </p:cNvSpPr>
          <p:nvPr>
            <p:ph type="title"/>
          </p:nvPr>
        </p:nvSpPr>
        <p:spPr>
          <a:xfrm>
            <a:off x="688375" y="9380417"/>
            <a:ext cx="68580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2" name="Google Shape;132;p18"/>
          <p:cNvSpPr txBox="1">
            <a:spLocks noGrp="1"/>
          </p:cNvSpPr>
          <p:nvPr>
            <p:ph type="subTitle" idx="1"/>
          </p:nvPr>
        </p:nvSpPr>
        <p:spPr>
          <a:xfrm>
            <a:off x="688375" y="9618529"/>
            <a:ext cx="31968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33" name="Google Shape;133;p18"/>
          <p:cNvSpPr txBox="1">
            <a:spLocks noGrp="1"/>
          </p:cNvSpPr>
          <p:nvPr>
            <p:ph type="subTitle" idx="2"/>
          </p:nvPr>
        </p:nvSpPr>
        <p:spPr>
          <a:xfrm>
            <a:off x="4349575" y="9618500"/>
            <a:ext cx="25167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34" name="Google Shape;134;p18"/>
          <p:cNvSpPr txBox="1">
            <a:spLocks noGrp="1"/>
          </p:cNvSpPr>
          <p:nvPr>
            <p:ph type="subTitle" idx="3"/>
          </p:nvPr>
        </p:nvSpPr>
        <p:spPr>
          <a:xfrm>
            <a:off x="7221650" y="9618500"/>
            <a:ext cx="4875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type="tx">
  <p:cSld name="TITLE_AND_BODY">
    <p:bg>
      <p:bgPr>
        <a:blipFill>
          <a:blip r:embed="rId2">
            <a:alphaModFix/>
          </a:blip>
          <a:stretch>
            <a:fillRect/>
          </a:stretch>
        </a:blipFill>
        <a:effectLst/>
      </p:bgPr>
    </p:bg>
    <p:spTree>
      <p:nvGrpSpPr>
        <p:cNvPr id="1" name="Shape 138"/>
        <p:cNvGrpSpPr/>
        <p:nvPr/>
      </p:nvGrpSpPr>
      <p:grpSpPr>
        <a:xfrm>
          <a:off x="0" y="0"/>
          <a:ext cx="0" cy="0"/>
          <a:chOff x="0" y="0"/>
          <a:chExt cx="0" cy="0"/>
        </a:xfrm>
      </p:grpSpPr>
      <p:sp>
        <p:nvSpPr>
          <p:cNvPr id="139" name="Google Shape;139;p20"/>
          <p:cNvSpPr txBox="1">
            <a:spLocks noGrp="1"/>
          </p:cNvSpPr>
          <p:nvPr>
            <p:ph type="subTitle" idx="1"/>
          </p:nvPr>
        </p:nvSpPr>
        <p:spPr>
          <a:xfrm>
            <a:off x="238075" y="654700"/>
            <a:ext cx="5450100" cy="9182700"/>
          </a:xfrm>
          <a:prstGeom prst="rect">
            <a:avLst/>
          </a:prstGeom>
        </p:spPr>
        <p:txBody>
          <a:bodyPr spcFirstLastPara="1" wrap="square" lIns="91425"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40" name="Google Shape;140;p20"/>
          <p:cNvSpPr txBox="1">
            <a:spLocks noGrp="1"/>
          </p:cNvSpPr>
          <p:nvPr>
            <p:ph type="subTitle" idx="2"/>
          </p:nvPr>
        </p:nvSpPr>
        <p:spPr>
          <a:xfrm>
            <a:off x="5713650" y="654700"/>
            <a:ext cx="1819500" cy="9157200"/>
          </a:xfrm>
          <a:prstGeom prst="rect">
            <a:avLst/>
          </a:prstGeom>
        </p:spPr>
        <p:txBody>
          <a:bodyPr spcFirstLastPara="1" wrap="square" lIns="91425"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ot Grid" type="twoColTx">
  <p:cSld name="TITLE_AND_TWO_COLUMNS">
    <p:bg>
      <p:bgPr>
        <a:blipFill>
          <a:blip r:embed="rId2">
            <a:alphaModFix/>
          </a:blip>
          <a:stretch>
            <a:fillRect/>
          </a:stretch>
        </a:blipFill>
        <a:effectLst/>
      </p:bgPr>
    </p:bg>
    <p:spTree>
      <p:nvGrpSpPr>
        <p:cNvPr id="1" name="Shape 141"/>
        <p:cNvGrpSpPr/>
        <p:nvPr/>
      </p:nvGrpSpPr>
      <p:grpSpPr>
        <a:xfrm>
          <a:off x="0" y="0"/>
          <a:ext cx="0" cy="0"/>
          <a:chOff x="0" y="0"/>
          <a:chExt cx="0" cy="0"/>
        </a:xfrm>
      </p:grpSpPr>
      <p:sp>
        <p:nvSpPr>
          <p:cNvPr id="142" name="Google Shape;142;p21"/>
          <p:cNvSpPr txBox="1">
            <a:spLocks noGrp="1"/>
          </p:cNvSpPr>
          <p:nvPr>
            <p:ph type="title"/>
          </p:nvPr>
        </p:nvSpPr>
        <p:spPr>
          <a:xfrm>
            <a:off x="612175" y="9344165"/>
            <a:ext cx="6895500" cy="229500"/>
          </a:xfrm>
          <a:prstGeom prst="rect">
            <a:avLst/>
          </a:prstGeom>
        </p:spPr>
        <p:txBody>
          <a:bodyPr spcFirstLastPara="1" wrap="square" lIns="91425" tIns="0" rIns="0" bIns="0" anchor="t" anchorCtr="0">
            <a:noAutofit/>
          </a:bodyPr>
          <a:lstStyle>
            <a:lvl1pPr lvl="0" rtl="0">
              <a:spcBef>
                <a:spcPts val="0"/>
              </a:spcBef>
              <a:spcAft>
                <a:spcPts val="0"/>
              </a:spcAft>
              <a:buSzPts val="1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21"/>
          <p:cNvSpPr txBox="1">
            <a:spLocks noGrp="1"/>
          </p:cNvSpPr>
          <p:nvPr>
            <p:ph type="subTitle" idx="1"/>
          </p:nvPr>
        </p:nvSpPr>
        <p:spPr>
          <a:xfrm>
            <a:off x="612175" y="9582277"/>
            <a:ext cx="3196800" cy="229500"/>
          </a:xfrm>
          <a:prstGeom prst="rect">
            <a:avLst/>
          </a:prstGeom>
        </p:spPr>
        <p:txBody>
          <a:bodyPr spcFirstLastPara="1" wrap="square" lIns="91425"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44" name="Google Shape;144;p21"/>
          <p:cNvSpPr txBox="1">
            <a:spLocks noGrp="1"/>
          </p:cNvSpPr>
          <p:nvPr>
            <p:ph type="subTitle" idx="2"/>
          </p:nvPr>
        </p:nvSpPr>
        <p:spPr>
          <a:xfrm>
            <a:off x="4310750" y="9582252"/>
            <a:ext cx="3196800" cy="229500"/>
          </a:xfrm>
          <a:prstGeom prst="rect">
            <a:avLst/>
          </a:prstGeom>
        </p:spPr>
        <p:txBody>
          <a:bodyPr spcFirstLastPara="1" wrap="square" lIns="91425"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Cover">
  <p:cSld name="CUSTOM_10">
    <p:spTree>
      <p:nvGrpSpPr>
        <p:cNvPr id="1" name="Shape 11"/>
        <p:cNvGrpSpPr/>
        <p:nvPr/>
      </p:nvGrpSpPr>
      <p:grpSpPr>
        <a:xfrm>
          <a:off x="0" y="0"/>
          <a:ext cx="0" cy="0"/>
          <a:chOff x="0" y="0"/>
          <a:chExt cx="0" cy="0"/>
        </a:xfrm>
      </p:grpSpPr>
      <p:pic>
        <p:nvPicPr>
          <p:cNvPr id="12" name="Google Shape;12;p3" title="Cover Title Slide (Customizable) BLANK with BLACK TEXT.png"/>
          <p:cNvPicPr preferRelativeResize="0"/>
          <p:nvPr/>
        </p:nvPicPr>
        <p:blipFill rotWithShape="1">
          <a:blip r:embed="rId2">
            <a:alphaModFix/>
          </a:blip>
          <a:srcRect/>
          <a:stretch/>
        </p:blipFill>
        <p:spPr>
          <a:xfrm>
            <a:off x="0" y="4896"/>
            <a:ext cx="7772399" cy="10055516"/>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titleOnly">
  <p:cSld name="TITLE_ONLY">
    <p:bg>
      <p:bgPr>
        <a:blipFill>
          <a:blip r:embed="rId2">
            <a:alphaModFix/>
          </a:blip>
          <a:stretch>
            <a:fillRect/>
          </a:stretch>
        </a:blipFill>
        <a:effectLst/>
      </p:bgPr>
    </p:bg>
    <p:spTree>
      <p:nvGrpSpPr>
        <p:cNvPr id="1" name="Shape 145"/>
        <p:cNvGrpSpPr/>
        <p:nvPr/>
      </p:nvGrpSpPr>
      <p:grpSpPr>
        <a:xfrm>
          <a:off x="0" y="0"/>
          <a:ext cx="0" cy="0"/>
          <a:chOff x="0" y="0"/>
          <a:chExt cx="0" cy="0"/>
        </a:xfrm>
      </p:grpSpPr>
      <p:sp>
        <p:nvSpPr>
          <p:cNvPr id="146" name="Google Shape;146;p22"/>
          <p:cNvSpPr txBox="1">
            <a:spLocks noGrp="1"/>
          </p:cNvSpPr>
          <p:nvPr>
            <p:ph type="title"/>
          </p:nvPr>
        </p:nvSpPr>
        <p:spPr>
          <a:xfrm>
            <a:off x="612175" y="9344165"/>
            <a:ext cx="6895500" cy="229500"/>
          </a:xfrm>
          <a:prstGeom prst="rect">
            <a:avLst/>
          </a:prstGeom>
        </p:spPr>
        <p:txBody>
          <a:bodyPr spcFirstLastPara="1" wrap="square" lIns="91425" tIns="0" rIns="0" bIns="0" anchor="t" anchorCtr="0">
            <a:noAutofit/>
          </a:bodyPr>
          <a:lstStyle>
            <a:lvl1pPr lvl="0" rtl="0">
              <a:spcBef>
                <a:spcPts val="0"/>
              </a:spcBef>
              <a:spcAft>
                <a:spcPts val="0"/>
              </a:spcAft>
              <a:buSzPts val="1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7" name="Google Shape;147;p22"/>
          <p:cNvSpPr txBox="1">
            <a:spLocks noGrp="1"/>
          </p:cNvSpPr>
          <p:nvPr>
            <p:ph type="subTitle" idx="1"/>
          </p:nvPr>
        </p:nvSpPr>
        <p:spPr>
          <a:xfrm>
            <a:off x="612175" y="9582277"/>
            <a:ext cx="3196800" cy="229500"/>
          </a:xfrm>
          <a:prstGeom prst="rect">
            <a:avLst/>
          </a:prstGeom>
        </p:spPr>
        <p:txBody>
          <a:bodyPr spcFirstLastPara="1" wrap="square" lIns="91425"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48" name="Google Shape;148;p22"/>
          <p:cNvSpPr txBox="1">
            <a:spLocks noGrp="1"/>
          </p:cNvSpPr>
          <p:nvPr>
            <p:ph type="subTitle" idx="2"/>
          </p:nvPr>
        </p:nvSpPr>
        <p:spPr>
          <a:xfrm>
            <a:off x="4310750" y="9582252"/>
            <a:ext cx="3196800" cy="229500"/>
          </a:xfrm>
          <a:prstGeom prst="rect">
            <a:avLst/>
          </a:prstGeom>
        </p:spPr>
        <p:txBody>
          <a:bodyPr spcFirstLastPara="1" wrap="square" lIns="91425"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Lined">
  <p:cSld name="ONE_COLUMN_TEXT">
    <p:bg>
      <p:bgPr>
        <a:blipFill>
          <a:blip r:embed="rId2">
            <a:alphaModFix/>
          </a:blip>
          <a:stretch>
            <a:fillRect/>
          </a:stretch>
        </a:blipFill>
        <a:effectLst/>
      </p:bgPr>
    </p:bg>
    <p:spTree>
      <p:nvGrpSpPr>
        <p:cNvPr id="1" name="Shape 149"/>
        <p:cNvGrpSpPr/>
        <p:nvPr/>
      </p:nvGrpSpPr>
      <p:grpSpPr>
        <a:xfrm>
          <a:off x="0" y="0"/>
          <a:ext cx="0" cy="0"/>
          <a:chOff x="0" y="0"/>
          <a:chExt cx="0" cy="0"/>
        </a:xfrm>
      </p:grpSpPr>
      <p:sp>
        <p:nvSpPr>
          <p:cNvPr id="150" name="Google Shape;150;p23"/>
          <p:cNvSpPr txBox="1">
            <a:spLocks noGrp="1"/>
          </p:cNvSpPr>
          <p:nvPr>
            <p:ph type="title"/>
          </p:nvPr>
        </p:nvSpPr>
        <p:spPr>
          <a:xfrm>
            <a:off x="612175" y="9344165"/>
            <a:ext cx="6895500" cy="229500"/>
          </a:xfrm>
          <a:prstGeom prst="rect">
            <a:avLst/>
          </a:prstGeom>
        </p:spPr>
        <p:txBody>
          <a:bodyPr spcFirstLastPara="1" wrap="square" lIns="91425" tIns="0" rIns="0" bIns="0" anchor="t" anchorCtr="0">
            <a:noAutofit/>
          </a:bodyPr>
          <a:lstStyle>
            <a:lvl1pPr lvl="0" rtl="0">
              <a:spcBef>
                <a:spcPts val="0"/>
              </a:spcBef>
              <a:spcAft>
                <a:spcPts val="0"/>
              </a:spcAft>
              <a:buSzPts val="1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1" name="Google Shape;151;p23"/>
          <p:cNvSpPr txBox="1">
            <a:spLocks noGrp="1"/>
          </p:cNvSpPr>
          <p:nvPr>
            <p:ph type="subTitle" idx="1"/>
          </p:nvPr>
        </p:nvSpPr>
        <p:spPr>
          <a:xfrm>
            <a:off x="612175" y="9582277"/>
            <a:ext cx="3196800" cy="229500"/>
          </a:xfrm>
          <a:prstGeom prst="rect">
            <a:avLst/>
          </a:prstGeom>
        </p:spPr>
        <p:txBody>
          <a:bodyPr spcFirstLastPara="1" wrap="square" lIns="91425"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52" name="Google Shape;152;p23"/>
          <p:cNvSpPr txBox="1">
            <a:spLocks noGrp="1"/>
          </p:cNvSpPr>
          <p:nvPr>
            <p:ph type="subTitle" idx="2"/>
          </p:nvPr>
        </p:nvSpPr>
        <p:spPr>
          <a:xfrm>
            <a:off x="4310750" y="9582252"/>
            <a:ext cx="3196800" cy="229500"/>
          </a:xfrm>
          <a:prstGeom prst="rect">
            <a:avLst/>
          </a:prstGeom>
        </p:spPr>
        <p:txBody>
          <a:bodyPr spcFirstLastPara="1" wrap="square" lIns="91425"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53" name="Google Shape;153;p23"/>
          <p:cNvSpPr txBox="1">
            <a:spLocks noGrp="1"/>
          </p:cNvSpPr>
          <p:nvPr>
            <p:ph type="body" idx="3"/>
          </p:nvPr>
        </p:nvSpPr>
        <p:spPr>
          <a:xfrm>
            <a:off x="238075" y="476125"/>
            <a:ext cx="7320600" cy="8901900"/>
          </a:xfrm>
          <a:prstGeom prst="rect">
            <a:avLst/>
          </a:prstGeom>
        </p:spPr>
        <p:txBody>
          <a:bodyPr spcFirstLastPara="1" wrap="square" lIns="0" tIns="0" rIns="0" bIns="0" anchor="t" anchorCtr="0">
            <a:noAutofit/>
          </a:bodyPr>
          <a:lstStyle>
            <a:lvl1pPr marL="457200" lvl="0" indent="-323850" rtl="0">
              <a:spcBef>
                <a:spcPts val="0"/>
              </a:spcBef>
              <a:spcAft>
                <a:spcPts val="0"/>
              </a:spcAft>
              <a:buSzPts val="1500"/>
              <a:buChar char="●"/>
              <a:defRPr/>
            </a:lvl1pPr>
            <a:lvl2pPr marL="914400" lvl="1" indent="-323850" rtl="0">
              <a:spcBef>
                <a:spcPts val="0"/>
              </a:spcBef>
              <a:spcAft>
                <a:spcPts val="0"/>
              </a:spcAft>
              <a:buSzPts val="1500"/>
              <a:buChar char="○"/>
              <a:defRPr/>
            </a:lvl2pPr>
            <a:lvl3pPr marL="1371600" lvl="2" indent="-323850" rtl="0">
              <a:spcBef>
                <a:spcPts val="0"/>
              </a:spcBef>
              <a:spcAft>
                <a:spcPts val="0"/>
              </a:spcAft>
              <a:buSzPts val="1500"/>
              <a:buChar char="■"/>
              <a:defRPr/>
            </a:lvl3pPr>
            <a:lvl4pPr marL="1828800" lvl="3" indent="-323850" rtl="0">
              <a:spcBef>
                <a:spcPts val="0"/>
              </a:spcBef>
              <a:spcAft>
                <a:spcPts val="0"/>
              </a:spcAft>
              <a:buSzPts val="1500"/>
              <a:buChar char="●"/>
              <a:defRPr/>
            </a:lvl4pPr>
            <a:lvl5pPr marL="2286000" lvl="4" indent="-323850" rtl="0">
              <a:spcBef>
                <a:spcPts val="0"/>
              </a:spcBef>
              <a:spcAft>
                <a:spcPts val="0"/>
              </a:spcAft>
              <a:buSzPts val="1500"/>
              <a:buChar char="○"/>
              <a:defRPr/>
            </a:lvl5pPr>
            <a:lvl6pPr marL="2743200" lvl="5" indent="-323850" rtl="0">
              <a:spcBef>
                <a:spcPts val="0"/>
              </a:spcBef>
              <a:spcAft>
                <a:spcPts val="0"/>
              </a:spcAft>
              <a:buSzPts val="1500"/>
              <a:buChar char="■"/>
              <a:defRPr/>
            </a:lvl6pPr>
            <a:lvl7pPr marL="3200400" lvl="6" indent="-323850" rtl="0">
              <a:spcBef>
                <a:spcPts val="0"/>
              </a:spcBef>
              <a:spcAft>
                <a:spcPts val="0"/>
              </a:spcAft>
              <a:buSzPts val="1500"/>
              <a:buChar char="●"/>
              <a:defRPr/>
            </a:lvl7pPr>
            <a:lvl8pPr marL="3657600" lvl="7" indent="-323850" rtl="0">
              <a:spcBef>
                <a:spcPts val="0"/>
              </a:spcBef>
              <a:spcAft>
                <a:spcPts val="0"/>
              </a:spcAft>
              <a:buSzPts val="1500"/>
              <a:buChar char="○"/>
              <a:defRPr/>
            </a:lvl8pPr>
            <a:lvl9pPr marL="4114800" lvl="8" indent="-323850" rtl="0">
              <a:spcBef>
                <a:spcPts val="0"/>
              </a:spcBef>
              <a:spcAft>
                <a:spcPts val="0"/>
              </a:spcAft>
              <a:buSzPts val="15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Lined Calendar">
  <p:cSld name="MAIN_POINT">
    <p:bg>
      <p:bgPr>
        <a:blipFill>
          <a:blip r:embed="rId2">
            <a:alphaModFix/>
          </a:blip>
          <a:stretch>
            <a:fillRect/>
          </a:stretch>
        </a:blipFill>
        <a:effectLst/>
      </p:bgPr>
    </p:bg>
    <p:spTree>
      <p:nvGrpSpPr>
        <p:cNvPr id="1" name="Shape 154"/>
        <p:cNvGrpSpPr/>
        <p:nvPr/>
      </p:nvGrpSpPr>
      <p:grpSpPr>
        <a:xfrm>
          <a:off x="0" y="0"/>
          <a:ext cx="0" cy="0"/>
          <a:chOff x="0" y="0"/>
          <a:chExt cx="0" cy="0"/>
        </a:xfrm>
      </p:grpSpPr>
      <p:sp>
        <p:nvSpPr>
          <p:cNvPr id="155" name="Google Shape;155;p24"/>
          <p:cNvSpPr txBox="1">
            <a:spLocks noGrp="1"/>
          </p:cNvSpPr>
          <p:nvPr>
            <p:ph type="title"/>
          </p:nvPr>
        </p:nvSpPr>
        <p:spPr>
          <a:xfrm>
            <a:off x="612175" y="9344165"/>
            <a:ext cx="6895500" cy="229500"/>
          </a:xfrm>
          <a:prstGeom prst="rect">
            <a:avLst/>
          </a:prstGeom>
        </p:spPr>
        <p:txBody>
          <a:bodyPr spcFirstLastPara="1" wrap="square" lIns="91425" tIns="0" rIns="0" bIns="0" anchor="t" anchorCtr="0">
            <a:noAutofit/>
          </a:bodyPr>
          <a:lstStyle>
            <a:lvl1pPr lvl="0" rtl="0">
              <a:spcBef>
                <a:spcPts val="0"/>
              </a:spcBef>
              <a:spcAft>
                <a:spcPts val="0"/>
              </a:spcAft>
              <a:buSzPts val="1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6" name="Google Shape;156;p24"/>
          <p:cNvSpPr txBox="1">
            <a:spLocks noGrp="1"/>
          </p:cNvSpPr>
          <p:nvPr>
            <p:ph type="subTitle" idx="1"/>
          </p:nvPr>
        </p:nvSpPr>
        <p:spPr>
          <a:xfrm>
            <a:off x="612175" y="9582277"/>
            <a:ext cx="3196800" cy="229500"/>
          </a:xfrm>
          <a:prstGeom prst="rect">
            <a:avLst/>
          </a:prstGeom>
        </p:spPr>
        <p:txBody>
          <a:bodyPr spcFirstLastPara="1" wrap="square" lIns="91425"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57" name="Google Shape;157;p24"/>
          <p:cNvSpPr txBox="1">
            <a:spLocks noGrp="1"/>
          </p:cNvSpPr>
          <p:nvPr>
            <p:ph type="subTitle" idx="2"/>
          </p:nvPr>
        </p:nvSpPr>
        <p:spPr>
          <a:xfrm>
            <a:off x="4310750" y="9582252"/>
            <a:ext cx="3196800" cy="229500"/>
          </a:xfrm>
          <a:prstGeom prst="rect">
            <a:avLst/>
          </a:prstGeom>
        </p:spPr>
        <p:txBody>
          <a:bodyPr spcFirstLastPara="1" wrap="square" lIns="91425"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58" name="Google Shape;158;p24"/>
          <p:cNvSpPr txBox="1">
            <a:spLocks noGrp="1"/>
          </p:cNvSpPr>
          <p:nvPr>
            <p:ph type="subTitle" idx="3"/>
          </p:nvPr>
        </p:nvSpPr>
        <p:spPr>
          <a:xfrm>
            <a:off x="238075" y="391125"/>
            <a:ext cx="7278300" cy="1726200"/>
          </a:xfrm>
          <a:prstGeom prst="rect">
            <a:avLst/>
          </a:prstGeom>
        </p:spPr>
        <p:txBody>
          <a:bodyPr spcFirstLastPara="1" wrap="square" lIns="0" tIns="91425" rIns="91425" bIns="91425" anchor="t" anchorCtr="0">
            <a:noAutofit/>
          </a:bodyPr>
          <a:lstStyle>
            <a:lvl1pPr lvl="0" algn="ctr" rtl="0">
              <a:spcBef>
                <a:spcPts val="0"/>
              </a:spcBef>
              <a:spcAft>
                <a:spcPts val="0"/>
              </a:spcAft>
              <a:buSzPts val="9600"/>
              <a:buNone/>
              <a:defRPr sz="9600" b="1"/>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59" name="Google Shape;159;p24"/>
          <p:cNvSpPr txBox="1">
            <a:spLocks noGrp="1"/>
          </p:cNvSpPr>
          <p:nvPr>
            <p:ph type="subTitle" idx="4"/>
          </p:nvPr>
        </p:nvSpPr>
        <p:spPr>
          <a:xfrm>
            <a:off x="697200" y="2125625"/>
            <a:ext cx="6819300" cy="6997500"/>
          </a:xfrm>
          <a:prstGeom prst="rect">
            <a:avLst/>
          </a:prstGeom>
        </p:spPr>
        <p:txBody>
          <a:bodyPr spcFirstLastPara="1" wrap="square" lIns="91425"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Lined Grid Quarter Inch">
  <p:cSld name="SECTION_TITLE_AND_DESCRIPTION">
    <p:bg>
      <p:bgPr>
        <a:blipFill>
          <a:blip r:embed="rId2">
            <a:alphaModFix/>
          </a:blip>
          <a:stretch>
            <a:fillRect/>
          </a:stretch>
        </a:blipFill>
        <a:effectLst/>
      </p:bgPr>
    </p:bg>
    <p:spTree>
      <p:nvGrpSpPr>
        <p:cNvPr id="1" name="Shape 160"/>
        <p:cNvGrpSpPr/>
        <p:nvPr/>
      </p:nvGrpSpPr>
      <p:grpSpPr>
        <a:xfrm>
          <a:off x="0" y="0"/>
          <a:ext cx="0" cy="0"/>
          <a:chOff x="0" y="0"/>
          <a:chExt cx="0" cy="0"/>
        </a:xfrm>
      </p:grpSpPr>
      <p:sp>
        <p:nvSpPr>
          <p:cNvPr id="161" name="Google Shape;161;p25"/>
          <p:cNvSpPr txBox="1">
            <a:spLocks noGrp="1"/>
          </p:cNvSpPr>
          <p:nvPr>
            <p:ph type="title"/>
          </p:nvPr>
        </p:nvSpPr>
        <p:spPr>
          <a:xfrm>
            <a:off x="612175" y="9344165"/>
            <a:ext cx="6895500" cy="229500"/>
          </a:xfrm>
          <a:prstGeom prst="rect">
            <a:avLst/>
          </a:prstGeom>
        </p:spPr>
        <p:txBody>
          <a:bodyPr spcFirstLastPara="1" wrap="square" lIns="91425" tIns="0" rIns="0" bIns="0" anchor="t" anchorCtr="0">
            <a:noAutofit/>
          </a:bodyPr>
          <a:lstStyle>
            <a:lvl1pPr lvl="0" rtl="0">
              <a:spcBef>
                <a:spcPts val="0"/>
              </a:spcBef>
              <a:spcAft>
                <a:spcPts val="0"/>
              </a:spcAft>
              <a:buSzPts val="1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2" name="Google Shape;162;p25"/>
          <p:cNvSpPr txBox="1">
            <a:spLocks noGrp="1"/>
          </p:cNvSpPr>
          <p:nvPr>
            <p:ph type="subTitle" idx="1"/>
          </p:nvPr>
        </p:nvSpPr>
        <p:spPr>
          <a:xfrm>
            <a:off x="612175" y="9582277"/>
            <a:ext cx="3196800" cy="229500"/>
          </a:xfrm>
          <a:prstGeom prst="rect">
            <a:avLst/>
          </a:prstGeom>
        </p:spPr>
        <p:txBody>
          <a:bodyPr spcFirstLastPara="1" wrap="square" lIns="91425"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63" name="Google Shape;163;p25"/>
          <p:cNvSpPr txBox="1">
            <a:spLocks noGrp="1"/>
          </p:cNvSpPr>
          <p:nvPr>
            <p:ph type="subTitle" idx="2"/>
          </p:nvPr>
        </p:nvSpPr>
        <p:spPr>
          <a:xfrm>
            <a:off x="4310750" y="9582252"/>
            <a:ext cx="3196800" cy="229500"/>
          </a:xfrm>
          <a:prstGeom prst="rect">
            <a:avLst/>
          </a:prstGeom>
        </p:spPr>
        <p:txBody>
          <a:bodyPr spcFirstLastPara="1" wrap="square" lIns="91425"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Lined Grid Third Inch">
  <p:cSld name="CAPTION_ONLY">
    <p:bg>
      <p:bgPr>
        <a:blipFill>
          <a:blip r:embed="rId2">
            <a:alphaModFix/>
          </a:blip>
          <a:stretch>
            <a:fillRect/>
          </a:stretch>
        </a:blipFill>
        <a:effectLst/>
      </p:bgPr>
    </p:bg>
    <p:spTree>
      <p:nvGrpSpPr>
        <p:cNvPr id="1" name="Shape 164"/>
        <p:cNvGrpSpPr/>
        <p:nvPr/>
      </p:nvGrpSpPr>
      <p:grpSpPr>
        <a:xfrm>
          <a:off x="0" y="0"/>
          <a:ext cx="0" cy="0"/>
          <a:chOff x="0" y="0"/>
          <a:chExt cx="0" cy="0"/>
        </a:xfrm>
      </p:grpSpPr>
      <p:sp>
        <p:nvSpPr>
          <p:cNvPr id="165" name="Google Shape;165;p26"/>
          <p:cNvSpPr txBox="1">
            <a:spLocks noGrp="1"/>
          </p:cNvSpPr>
          <p:nvPr>
            <p:ph type="title"/>
          </p:nvPr>
        </p:nvSpPr>
        <p:spPr>
          <a:xfrm>
            <a:off x="612175" y="9344165"/>
            <a:ext cx="6895500" cy="229500"/>
          </a:xfrm>
          <a:prstGeom prst="rect">
            <a:avLst/>
          </a:prstGeom>
        </p:spPr>
        <p:txBody>
          <a:bodyPr spcFirstLastPara="1" wrap="square" lIns="91425" tIns="0" rIns="0" bIns="0" anchor="t" anchorCtr="0">
            <a:noAutofit/>
          </a:bodyPr>
          <a:lstStyle>
            <a:lvl1pPr lvl="0" rtl="0">
              <a:spcBef>
                <a:spcPts val="0"/>
              </a:spcBef>
              <a:spcAft>
                <a:spcPts val="0"/>
              </a:spcAft>
              <a:buSzPts val="1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6" name="Google Shape;166;p26"/>
          <p:cNvSpPr txBox="1">
            <a:spLocks noGrp="1"/>
          </p:cNvSpPr>
          <p:nvPr>
            <p:ph type="subTitle" idx="1"/>
          </p:nvPr>
        </p:nvSpPr>
        <p:spPr>
          <a:xfrm>
            <a:off x="612175" y="9582277"/>
            <a:ext cx="3196800" cy="229500"/>
          </a:xfrm>
          <a:prstGeom prst="rect">
            <a:avLst/>
          </a:prstGeom>
        </p:spPr>
        <p:txBody>
          <a:bodyPr spcFirstLastPara="1" wrap="square" lIns="91425"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67" name="Google Shape;167;p26"/>
          <p:cNvSpPr txBox="1">
            <a:spLocks noGrp="1"/>
          </p:cNvSpPr>
          <p:nvPr>
            <p:ph type="subTitle" idx="2"/>
          </p:nvPr>
        </p:nvSpPr>
        <p:spPr>
          <a:xfrm>
            <a:off x="4310750" y="9582252"/>
            <a:ext cx="3196800" cy="229500"/>
          </a:xfrm>
          <a:prstGeom prst="rect">
            <a:avLst/>
          </a:prstGeom>
        </p:spPr>
        <p:txBody>
          <a:bodyPr spcFirstLastPara="1" wrap="square" lIns="91425"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roller Map">
  <p:cSld name="BIG_NUMBER">
    <p:bg>
      <p:bgPr>
        <a:blipFill>
          <a:blip r:embed="rId2">
            <a:alphaModFix/>
          </a:blip>
          <a:stretch>
            <a:fillRect/>
          </a:stretch>
        </a:blipFill>
        <a:effectLst/>
      </p:bgPr>
    </p:bg>
    <p:spTree>
      <p:nvGrpSpPr>
        <p:cNvPr id="1" name="Shape 168"/>
        <p:cNvGrpSpPr/>
        <p:nvPr/>
      </p:nvGrpSpPr>
      <p:grpSpPr>
        <a:xfrm>
          <a:off x="0" y="0"/>
          <a:ext cx="0" cy="0"/>
          <a:chOff x="0" y="0"/>
          <a:chExt cx="0" cy="0"/>
        </a:xfrm>
      </p:grpSpPr>
      <p:sp>
        <p:nvSpPr>
          <p:cNvPr id="169" name="Google Shape;169;p27"/>
          <p:cNvSpPr txBox="1">
            <a:spLocks noGrp="1"/>
          </p:cNvSpPr>
          <p:nvPr>
            <p:ph type="title"/>
          </p:nvPr>
        </p:nvSpPr>
        <p:spPr>
          <a:xfrm>
            <a:off x="612175" y="9344165"/>
            <a:ext cx="6895500" cy="229500"/>
          </a:xfrm>
          <a:prstGeom prst="rect">
            <a:avLst/>
          </a:prstGeom>
        </p:spPr>
        <p:txBody>
          <a:bodyPr spcFirstLastPara="1" wrap="square" lIns="91425" tIns="0" rIns="0" bIns="0" anchor="t" anchorCtr="0">
            <a:noAutofit/>
          </a:bodyPr>
          <a:lstStyle>
            <a:lvl1pPr lvl="0" rtl="0">
              <a:spcBef>
                <a:spcPts val="0"/>
              </a:spcBef>
              <a:spcAft>
                <a:spcPts val="0"/>
              </a:spcAft>
              <a:buSzPts val="1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0" name="Google Shape;170;p27"/>
          <p:cNvSpPr txBox="1">
            <a:spLocks noGrp="1"/>
          </p:cNvSpPr>
          <p:nvPr>
            <p:ph type="subTitle" idx="1"/>
          </p:nvPr>
        </p:nvSpPr>
        <p:spPr>
          <a:xfrm>
            <a:off x="612175" y="9582277"/>
            <a:ext cx="3196800" cy="229500"/>
          </a:xfrm>
          <a:prstGeom prst="rect">
            <a:avLst/>
          </a:prstGeom>
        </p:spPr>
        <p:txBody>
          <a:bodyPr spcFirstLastPara="1" wrap="square" lIns="91425"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71" name="Google Shape;171;p27"/>
          <p:cNvSpPr txBox="1">
            <a:spLocks noGrp="1"/>
          </p:cNvSpPr>
          <p:nvPr>
            <p:ph type="subTitle" idx="2"/>
          </p:nvPr>
        </p:nvSpPr>
        <p:spPr>
          <a:xfrm>
            <a:off x="4310750" y="9582252"/>
            <a:ext cx="3196800" cy="229500"/>
          </a:xfrm>
          <a:prstGeom prst="rect">
            <a:avLst/>
          </a:prstGeom>
        </p:spPr>
        <p:txBody>
          <a:bodyPr spcFirstLastPara="1" wrap="square" lIns="91425"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Editable Field" type="blank">
  <p:cSld name="BLANK">
    <p:bg>
      <p:bgPr>
        <a:blipFill>
          <a:blip r:embed="rId2">
            <a:alphaModFix/>
          </a:blip>
          <a:stretch>
            <a:fillRect/>
          </a:stretch>
        </a:blipFill>
        <a:effectLst/>
      </p:bgPr>
    </p:bg>
    <p:spTree>
      <p:nvGrpSpPr>
        <p:cNvPr id="1" name="Shape 172"/>
        <p:cNvGrpSpPr/>
        <p:nvPr/>
      </p:nvGrpSpPr>
      <p:grpSpPr>
        <a:xfrm>
          <a:off x="0" y="0"/>
          <a:ext cx="0" cy="0"/>
          <a:chOff x="0" y="0"/>
          <a:chExt cx="0" cy="0"/>
        </a:xfrm>
      </p:grpSpPr>
      <p:sp>
        <p:nvSpPr>
          <p:cNvPr id="173" name="Google Shape;173;p28"/>
          <p:cNvSpPr txBox="1">
            <a:spLocks noGrp="1"/>
          </p:cNvSpPr>
          <p:nvPr>
            <p:ph type="title"/>
          </p:nvPr>
        </p:nvSpPr>
        <p:spPr>
          <a:xfrm>
            <a:off x="612175" y="9344165"/>
            <a:ext cx="6895500" cy="229500"/>
          </a:xfrm>
          <a:prstGeom prst="rect">
            <a:avLst/>
          </a:prstGeom>
        </p:spPr>
        <p:txBody>
          <a:bodyPr spcFirstLastPara="1" wrap="square" lIns="91425" tIns="0" rIns="0" bIns="0" anchor="t" anchorCtr="0">
            <a:noAutofit/>
          </a:bodyPr>
          <a:lstStyle>
            <a:lvl1pPr lvl="0" rtl="0">
              <a:spcBef>
                <a:spcPts val="0"/>
              </a:spcBef>
              <a:spcAft>
                <a:spcPts val="0"/>
              </a:spcAft>
              <a:buSzPts val="1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4" name="Google Shape;174;p28"/>
          <p:cNvSpPr txBox="1">
            <a:spLocks noGrp="1"/>
          </p:cNvSpPr>
          <p:nvPr>
            <p:ph type="subTitle" idx="1"/>
          </p:nvPr>
        </p:nvSpPr>
        <p:spPr>
          <a:xfrm>
            <a:off x="612175" y="9582277"/>
            <a:ext cx="3196800" cy="229500"/>
          </a:xfrm>
          <a:prstGeom prst="rect">
            <a:avLst/>
          </a:prstGeom>
        </p:spPr>
        <p:txBody>
          <a:bodyPr spcFirstLastPara="1" wrap="square" lIns="91425"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75" name="Google Shape;175;p28"/>
          <p:cNvSpPr txBox="1">
            <a:spLocks noGrp="1"/>
          </p:cNvSpPr>
          <p:nvPr>
            <p:ph type="subTitle" idx="2"/>
          </p:nvPr>
        </p:nvSpPr>
        <p:spPr>
          <a:xfrm>
            <a:off x="4310750" y="9582252"/>
            <a:ext cx="3196800" cy="229500"/>
          </a:xfrm>
          <a:prstGeom prst="rect">
            <a:avLst/>
          </a:prstGeom>
        </p:spPr>
        <p:txBody>
          <a:bodyPr spcFirstLastPara="1" wrap="square" lIns="91425"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Locked Field">
  <p:cSld name="CUSTOM">
    <p:bg>
      <p:bgPr>
        <a:blipFill>
          <a:blip r:embed="rId2">
            <a:alphaModFix/>
          </a:blip>
          <a:stretch>
            <a:fillRect/>
          </a:stretch>
        </a:blipFill>
        <a:effectLst/>
      </p:bgPr>
    </p:bg>
    <p:spTree>
      <p:nvGrpSpPr>
        <p:cNvPr id="1" name="Shape 176"/>
        <p:cNvGrpSpPr/>
        <p:nvPr/>
      </p:nvGrpSpPr>
      <p:grpSpPr>
        <a:xfrm>
          <a:off x="0" y="0"/>
          <a:ext cx="0" cy="0"/>
          <a:chOff x="0" y="0"/>
          <a:chExt cx="0" cy="0"/>
        </a:xfrm>
      </p:grpSpPr>
      <p:sp>
        <p:nvSpPr>
          <p:cNvPr id="177" name="Google Shape;177;p29"/>
          <p:cNvSpPr txBox="1">
            <a:spLocks noGrp="1"/>
          </p:cNvSpPr>
          <p:nvPr>
            <p:ph type="title"/>
          </p:nvPr>
        </p:nvSpPr>
        <p:spPr>
          <a:xfrm>
            <a:off x="612175" y="9344165"/>
            <a:ext cx="6895500" cy="229500"/>
          </a:xfrm>
          <a:prstGeom prst="rect">
            <a:avLst/>
          </a:prstGeom>
        </p:spPr>
        <p:txBody>
          <a:bodyPr spcFirstLastPara="1" wrap="square" lIns="91425" tIns="0" rIns="0" bIns="0" anchor="t" anchorCtr="0">
            <a:noAutofit/>
          </a:bodyPr>
          <a:lstStyle>
            <a:lvl1pPr lvl="0" rtl="0">
              <a:spcBef>
                <a:spcPts val="0"/>
              </a:spcBef>
              <a:spcAft>
                <a:spcPts val="0"/>
              </a:spcAft>
              <a:buSzPts val="1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8" name="Google Shape;178;p29"/>
          <p:cNvSpPr txBox="1">
            <a:spLocks noGrp="1"/>
          </p:cNvSpPr>
          <p:nvPr>
            <p:ph type="subTitle" idx="1"/>
          </p:nvPr>
        </p:nvSpPr>
        <p:spPr>
          <a:xfrm>
            <a:off x="612175" y="9582277"/>
            <a:ext cx="3196800" cy="229500"/>
          </a:xfrm>
          <a:prstGeom prst="rect">
            <a:avLst/>
          </a:prstGeom>
        </p:spPr>
        <p:txBody>
          <a:bodyPr spcFirstLastPara="1" wrap="square" lIns="91425"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79" name="Google Shape;179;p29"/>
          <p:cNvSpPr txBox="1">
            <a:spLocks noGrp="1"/>
          </p:cNvSpPr>
          <p:nvPr>
            <p:ph type="subTitle" idx="2"/>
          </p:nvPr>
        </p:nvSpPr>
        <p:spPr>
          <a:xfrm>
            <a:off x="4310750" y="9582252"/>
            <a:ext cx="3196800" cy="229500"/>
          </a:xfrm>
          <a:prstGeom prst="rect">
            <a:avLst/>
          </a:prstGeom>
        </p:spPr>
        <p:txBody>
          <a:bodyPr spcFirstLastPara="1" wrap="square" lIns="91425"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type="tx">
  <p:cSld name="TITLE_AND_BODY">
    <p:bg>
      <p:bgPr>
        <a:blipFill>
          <a:blip r:embed="rId2">
            <a:alphaModFix/>
          </a:blip>
          <a:stretch>
            <a:fillRect/>
          </a:stretch>
        </a:blipFill>
        <a:effectLst/>
      </p:bgPr>
    </p:bg>
    <p:spTree>
      <p:nvGrpSpPr>
        <p:cNvPr id="1" name="Shape 183"/>
        <p:cNvGrpSpPr/>
        <p:nvPr/>
      </p:nvGrpSpPr>
      <p:grpSpPr>
        <a:xfrm>
          <a:off x="0" y="0"/>
          <a:ext cx="0" cy="0"/>
          <a:chOff x="0" y="0"/>
          <a:chExt cx="0" cy="0"/>
        </a:xfrm>
      </p:grpSpPr>
      <p:sp>
        <p:nvSpPr>
          <p:cNvPr id="184" name="Google Shape;184;p31"/>
          <p:cNvSpPr txBox="1">
            <a:spLocks noGrp="1"/>
          </p:cNvSpPr>
          <p:nvPr>
            <p:ph type="subTitle" idx="1"/>
          </p:nvPr>
        </p:nvSpPr>
        <p:spPr>
          <a:xfrm>
            <a:off x="238075" y="654700"/>
            <a:ext cx="7315200" cy="91440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85" name="Google Shape;185;p31"/>
          <p:cNvSpPr txBox="1"/>
          <p:nvPr/>
        </p:nvSpPr>
        <p:spPr>
          <a:xfrm>
            <a:off x="2522400" y="256900"/>
            <a:ext cx="2727600" cy="206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600" b="1">
                <a:latin typeface="Roboto"/>
                <a:ea typeface="Roboto"/>
                <a:cs typeface="Roboto"/>
                <a:sym typeface="Roboto"/>
              </a:rPr>
              <a:t>Table of Contents</a:t>
            </a:r>
            <a:endParaRPr sz="1600" b="1">
              <a:latin typeface="Roboto"/>
              <a:ea typeface="Roboto"/>
              <a:cs typeface="Roboto"/>
              <a:sym typeface="Roboto"/>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ustom Cover - Black Text">
  <p:cSld name="CUSTOM_10">
    <p:spTree>
      <p:nvGrpSpPr>
        <p:cNvPr id="1" name="Shape 186"/>
        <p:cNvGrpSpPr/>
        <p:nvPr/>
      </p:nvGrpSpPr>
      <p:grpSpPr>
        <a:xfrm>
          <a:off x="0" y="0"/>
          <a:ext cx="0" cy="0"/>
          <a:chOff x="0" y="0"/>
          <a:chExt cx="0" cy="0"/>
        </a:xfrm>
      </p:grpSpPr>
      <p:pic>
        <p:nvPicPr>
          <p:cNvPr id="187" name="Google Shape;187;p32"/>
          <p:cNvPicPr preferRelativeResize="0"/>
          <p:nvPr/>
        </p:nvPicPr>
        <p:blipFill>
          <a:blip r:embed="rId2">
            <a:alphaModFix/>
          </a:blip>
          <a:stretch>
            <a:fillRect/>
          </a:stretch>
        </p:blipFill>
        <p:spPr>
          <a:xfrm>
            <a:off x="0" y="4896"/>
            <a:ext cx="7772399" cy="1005551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Cover WHITE TEXT">
  <p:cSld name="CUSTOM_10_1">
    <p:spTree>
      <p:nvGrpSpPr>
        <p:cNvPr id="1" name="Shape 13"/>
        <p:cNvGrpSpPr/>
        <p:nvPr/>
      </p:nvGrpSpPr>
      <p:grpSpPr>
        <a:xfrm>
          <a:off x="0" y="0"/>
          <a:ext cx="0" cy="0"/>
          <a:chOff x="0" y="0"/>
          <a:chExt cx="0" cy="0"/>
        </a:xfrm>
      </p:grpSpPr>
      <p:pic>
        <p:nvPicPr>
          <p:cNvPr id="14" name="Google Shape;14;p4" title="Cover Title Slide (Customizable) BLANK.png"/>
          <p:cNvPicPr preferRelativeResize="0"/>
          <p:nvPr/>
        </p:nvPicPr>
        <p:blipFill rotWithShape="1">
          <a:blip r:embed="rId2">
            <a:alphaModFix/>
          </a:blip>
          <a:srcRect/>
          <a:stretch/>
        </p:blipFill>
        <p:spPr>
          <a:xfrm>
            <a:off x="0" y="4896"/>
            <a:ext cx="7772399" cy="10055516"/>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ustom Cover - White Text">
  <p:cSld name="CUSTOM_10_1">
    <p:spTree>
      <p:nvGrpSpPr>
        <p:cNvPr id="1" name="Shape 188"/>
        <p:cNvGrpSpPr/>
        <p:nvPr/>
      </p:nvGrpSpPr>
      <p:grpSpPr>
        <a:xfrm>
          <a:off x="0" y="0"/>
          <a:ext cx="0" cy="0"/>
          <a:chOff x="0" y="0"/>
          <a:chExt cx="0" cy="0"/>
        </a:xfrm>
      </p:grpSpPr>
      <p:pic>
        <p:nvPicPr>
          <p:cNvPr id="189" name="Google Shape;189;p33"/>
          <p:cNvPicPr preferRelativeResize="0"/>
          <p:nvPr/>
        </p:nvPicPr>
        <p:blipFill rotWithShape="1">
          <a:blip r:embed="rId2">
            <a:alphaModFix/>
          </a:blip>
          <a:srcRect/>
          <a:stretch/>
        </p:blipFill>
        <p:spPr>
          <a:xfrm>
            <a:off x="0" y="4896"/>
            <a:ext cx="7772399" cy="10055516"/>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Dot Grid" type="twoColTx">
  <p:cSld name="TITLE_AND_TWO_COLUMNS">
    <p:bg>
      <p:bgPr>
        <a:blipFill>
          <a:blip r:embed="rId2">
            <a:alphaModFix/>
          </a:blip>
          <a:stretch>
            <a:fillRect/>
          </a:stretch>
        </a:blipFill>
        <a:effectLst/>
      </p:bgPr>
    </p:bg>
    <p:spTree>
      <p:nvGrpSpPr>
        <p:cNvPr id="1" name="Shape 190"/>
        <p:cNvGrpSpPr/>
        <p:nvPr/>
      </p:nvGrpSpPr>
      <p:grpSpPr>
        <a:xfrm>
          <a:off x="0" y="0"/>
          <a:ext cx="0" cy="0"/>
          <a:chOff x="0" y="0"/>
          <a:chExt cx="0" cy="0"/>
        </a:xfrm>
      </p:grpSpPr>
      <p:sp>
        <p:nvSpPr>
          <p:cNvPr id="191" name="Google Shape;191;p34"/>
          <p:cNvSpPr txBox="1">
            <a:spLocks noGrp="1"/>
          </p:cNvSpPr>
          <p:nvPr>
            <p:ph type="title"/>
          </p:nvPr>
        </p:nvSpPr>
        <p:spPr>
          <a:xfrm>
            <a:off x="688375" y="9380417"/>
            <a:ext cx="68580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2" name="Google Shape;192;p34"/>
          <p:cNvSpPr txBox="1">
            <a:spLocks noGrp="1"/>
          </p:cNvSpPr>
          <p:nvPr>
            <p:ph type="subTitle" idx="1"/>
          </p:nvPr>
        </p:nvSpPr>
        <p:spPr>
          <a:xfrm>
            <a:off x="688375" y="9618529"/>
            <a:ext cx="31968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93" name="Google Shape;193;p34"/>
          <p:cNvSpPr txBox="1">
            <a:spLocks noGrp="1"/>
          </p:cNvSpPr>
          <p:nvPr>
            <p:ph type="subTitle" idx="2"/>
          </p:nvPr>
        </p:nvSpPr>
        <p:spPr>
          <a:xfrm>
            <a:off x="4349575" y="9618500"/>
            <a:ext cx="25167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94" name="Google Shape;194;p34"/>
          <p:cNvSpPr txBox="1">
            <a:spLocks noGrp="1"/>
          </p:cNvSpPr>
          <p:nvPr>
            <p:ph type="subTitle" idx="3"/>
          </p:nvPr>
        </p:nvSpPr>
        <p:spPr>
          <a:xfrm>
            <a:off x="7221650" y="9618500"/>
            <a:ext cx="4875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p:cSld name="CUSTOM_2">
    <p:spTree>
      <p:nvGrpSpPr>
        <p:cNvPr id="1" name="Shape 195"/>
        <p:cNvGrpSpPr/>
        <p:nvPr/>
      </p:nvGrpSpPr>
      <p:grpSpPr>
        <a:xfrm>
          <a:off x="0" y="0"/>
          <a:ext cx="0" cy="0"/>
          <a:chOff x="0" y="0"/>
          <a:chExt cx="0" cy="0"/>
        </a:xfrm>
      </p:grpSpPr>
      <p:sp>
        <p:nvSpPr>
          <p:cNvPr id="196" name="Google Shape;196;p35"/>
          <p:cNvSpPr txBox="1">
            <a:spLocks noGrp="1"/>
          </p:cNvSpPr>
          <p:nvPr>
            <p:ph type="title"/>
          </p:nvPr>
        </p:nvSpPr>
        <p:spPr>
          <a:xfrm>
            <a:off x="0" y="4057953"/>
            <a:ext cx="7772400" cy="1942500"/>
          </a:xfrm>
          <a:prstGeom prst="rect">
            <a:avLst/>
          </a:prstGeom>
        </p:spPr>
        <p:txBody>
          <a:bodyPr spcFirstLastPara="1" wrap="square" lIns="0" tIns="0" rIns="0" bIns="0" anchor="ctr" anchorCtr="0">
            <a:noAutofit/>
          </a:bodyPr>
          <a:lstStyle>
            <a:lvl1pPr lvl="0" algn="ctr" rtl="0">
              <a:spcBef>
                <a:spcPts val="0"/>
              </a:spcBef>
              <a:spcAft>
                <a:spcPts val="0"/>
              </a:spcAft>
              <a:buSzPts val="6000"/>
              <a:buNone/>
              <a:defRPr sz="6000" b="1"/>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titleOnly">
  <p:cSld name="TITLE_ONLY">
    <p:bg>
      <p:bgPr>
        <a:blipFill>
          <a:blip r:embed="rId2">
            <a:alphaModFix/>
          </a:blip>
          <a:stretch>
            <a:fillRect/>
          </a:stretch>
        </a:blipFill>
        <a:effectLst/>
      </p:bgPr>
    </p:bg>
    <p:spTree>
      <p:nvGrpSpPr>
        <p:cNvPr id="1" name="Shape 197"/>
        <p:cNvGrpSpPr/>
        <p:nvPr/>
      </p:nvGrpSpPr>
      <p:grpSpPr>
        <a:xfrm>
          <a:off x="0" y="0"/>
          <a:ext cx="0" cy="0"/>
          <a:chOff x="0" y="0"/>
          <a:chExt cx="0" cy="0"/>
        </a:xfrm>
      </p:grpSpPr>
      <p:sp>
        <p:nvSpPr>
          <p:cNvPr id="198" name="Google Shape;198;p36"/>
          <p:cNvSpPr txBox="1">
            <a:spLocks noGrp="1"/>
          </p:cNvSpPr>
          <p:nvPr>
            <p:ph type="title"/>
          </p:nvPr>
        </p:nvSpPr>
        <p:spPr>
          <a:xfrm>
            <a:off x="688375" y="9380417"/>
            <a:ext cx="68580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9" name="Google Shape;199;p36"/>
          <p:cNvSpPr txBox="1">
            <a:spLocks noGrp="1"/>
          </p:cNvSpPr>
          <p:nvPr>
            <p:ph type="subTitle" idx="1"/>
          </p:nvPr>
        </p:nvSpPr>
        <p:spPr>
          <a:xfrm>
            <a:off x="688375" y="9618529"/>
            <a:ext cx="31968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00" name="Google Shape;200;p36"/>
          <p:cNvSpPr txBox="1">
            <a:spLocks noGrp="1"/>
          </p:cNvSpPr>
          <p:nvPr>
            <p:ph type="subTitle" idx="2"/>
          </p:nvPr>
        </p:nvSpPr>
        <p:spPr>
          <a:xfrm>
            <a:off x="4349575" y="9618500"/>
            <a:ext cx="25167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01" name="Google Shape;201;p36"/>
          <p:cNvSpPr txBox="1">
            <a:spLocks noGrp="1"/>
          </p:cNvSpPr>
          <p:nvPr>
            <p:ph type="subTitle" idx="3"/>
          </p:nvPr>
        </p:nvSpPr>
        <p:spPr>
          <a:xfrm>
            <a:off x="7221650" y="9618500"/>
            <a:ext cx="4875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roller Map">
  <p:cSld name="CUSTOM_3">
    <p:bg>
      <p:bgPr>
        <a:blipFill>
          <a:blip r:embed="rId2">
            <a:alphaModFix/>
          </a:blip>
          <a:stretch>
            <a:fillRect/>
          </a:stretch>
        </a:blipFill>
        <a:effectLst/>
      </p:bgPr>
    </p:bg>
    <p:spTree>
      <p:nvGrpSpPr>
        <p:cNvPr id="1" name="Shape 202"/>
        <p:cNvGrpSpPr/>
        <p:nvPr/>
      </p:nvGrpSpPr>
      <p:grpSpPr>
        <a:xfrm>
          <a:off x="0" y="0"/>
          <a:ext cx="0" cy="0"/>
          <a:chOff x="0" y="0"/>
          <a:chExt cx="0" cy="0"/>
        </a:xfrm>
      </p:grpSpPr>
      <p:sp>
        <p:nvSpPr>
          <p:cNvPr id="203" name="Google Shape;203;p37"/>
          <p:cNvSpPr txBox="1">
            <a:spLocks noGrp="1"/>
          </p:cNvSpPr>
          <p:nvPr>
            <p:ph type="subTitle" idx="1"/>
          </p:nvPr>
        </p:nvSpPr>
        <p:spPr>
          <a:xfrm>
            <a:off x="210025" y="1092400"/>
            <a:ext cx="1436100" cy="3048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04" name="Google Shape;204;p37"/>
          <p:cNvSpPr txBox="1">
            <a:spLocks noGrp="1"/>
          </p:cNvSpPr>
          <p:nvPr>
            <p:ph type="subTitle" idx="2"/>
          </p:nvPr>
        </p:nvSpPr>
        <p:spPr>
          <a:xfrm>
            <a:off x="210025" y="2247250"/>
            <a:ext cx="1436100" cy="3048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05" name="Google Shape;205;p37"/>
          <p:cNvSpPr txBox="1">
            <a:spLocks noGrp="1"/>
          </p:cNvSpPr>
          <p:nvPr>
            <p:ph type="subTitle" idx="3"/>
          </p:nvPr>
        </p:nvSpPr>
        <p:spPr>
          <a:xfrm>
            <a:off x="210025" y="3320825"/>
            <a:ext cx="1436100" cy="3048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06" name="Google Shape;206;p37"/>
          <p:cNvSpPr txBox="1">
            <a:spLocks noGrp="1"/>
          </p:cNvSpPr>
          <p:nvPr>
            <p:ph type="subTitle" idx="4"/>
          </p:nvPr>
        </p:nvSpPr>
        <p:spPr>
          <a:xfrm>
            <a:off x="210025" y="4421500"/>
            <a:ext cx="1436100" cy="3048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07" name="Google Shape;207;p37"/>
          <p:cNvSpPr txBox="1">
            <a:spLocks noGrp="1"/>
          </p:cNvSpPr>
          <p:nvPr>
            <p:ph type="subTitle" idx="5"/>
          </p:nvPr>
        </p:nvSpPr>
        <p:spPr>
          <a:xfrm>
            <a:off x="210025" y="5461200"/>
            <a:ext cx="1436100" cy="3048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08" name="Google Shape;208;p37"/>
          <p:cNvSpPr txBox="1">
            <a:spLocks noGrp="1"/>
          </p:cNvSpPr>
          <p:nvPr>
            <p:ph type="subTitle" idx="6"/>
          </p:nvPr>
        </p:nvSpPr>
        <p:spPr>
          <a:xfrm>
            <a:off x="210025" y="6528000"/>
            <a:ext cx="1436100" cy="3048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09" name="Google Shape;209;p37"/>
          <p:cNvSpPr txBox="1">
            <a:spLocks noGrp="1"/>
          </p:cNvSpPr>
          <p:nvPr>
            <p:ph type="subTitle" idx="7"/>
          </p:nvPr>
        </p:nvSpPr>
        <p:spPr>
          <a:xfrm>
            <a:off x="210025" y="7594800"/>
            <a:ext cx="1436100" cy="3048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10" name="Google Shape;210;p37"/>
          <p:cNvSpPr txBox="1">
            <a:spLocks noGrp="1"/>
          </p:cNvSpPr>
          <p:nvPr>
            <p:ph type="subTitle" idx="8"/>
          </p:nvPr>
        </p:nvSpPr>
        <p:spPr>
          <a:xfrm>
            <a:off x="210025" y="8661600"/>
            <a:ext cx="1436100" cy="3048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11" name="Google Shape;211;p37"/>
          <p:cNvSpPr txBox="1">
            <a:spLocks noGrp="1"/>
          </p:cNvSpPr>
          <p:nvPr>
            <p:ph type="subTitle" idx="9"/>
          </p:nvPr>
        </p:nvSpPr>
        <p:spPr>
          <a:xfrm>
            <a:off x="6096050" y="1092400"/>
            <a:ext cx="1436100" cy="3048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500"/>
              <a:buNone/>
              <a:defRPr/>
            </a:lvl2pPr>
            <a:lvl3pPr lvl="2" algn="r" rtl="0">
              <a:spcBef>
                <a:spcPts val="0"/>
              </a:spcBef>
              <a:spcAft>
                <a:spcPts val="0"/>
              </a:spcAft>
              <a:buSzPts val="1500"/>
              <a:buNone/>
              <a:defRPr/>
            </a:lvl3pPr>
            <a:lvl4pPr lvl="3" algn="r" rtl="0">
              <a:spcBef>
                <a:spcPts val="0"/>
              </a:spcBef>
              <a:spcAft>
                <a:spcPts val="0"/>
              </a:spcAft>
              <a:buSzPts val="1500"/>
              <a:buNone/>
              <a:defRPr/>
            </a:lvl4pPr>
            <a:lvl5pPr lvl="4" algn="r" rtl="0">
              <a:spcBef>
                <a:spcPts val="0"/>
              </a:spcBef>
              <a:spcAft>
                <a:spcPts val="0"/>
              </a:spcAft>
              <a:buSzPts val="1500"/>
              <a:buNone/>
              <a:defRPr/>
            </a:lvl5pPr>
            <a:lvl6pPr lvl="5" algn="r" rtl="0">
              <a:spcBef>
                <a:spcPts val="0"/>
              </a:spcBef>
              <a:spcAft>
                <a:spcPts val="0"/>
              </a:spcAft>
              <a:buSzPts val="1500"/>
              <a:buNone/>
              <a:defRPr/>
            </a:lvl6pPr>
            <a:lvl7pPr lvl="6" algn="r" rtl="0">
              <a:spcBef>
                <a:spcPts val="0"/>
              </a:spcBef>
              <a:spcAft>
                <a:spcPts val="0"/>
              </a:spcAft>
              <a:buSzPts val="1500"/>
              <a:buNone/>
              <a:defRPr/>
            </a:lvl7pPr>
            <a:lvl8pPr lvl="7" algn="r" rtl="0">
              <a:spcBef>
                <a:spcPts val="0"/>
              </a:spcBef>
              <a:spcAft>
                <a:spcPts val="0"/>
              </a:spcAft>
              <a:buSzPts val="1500"/>
              <a:buNone/>
              <a:defRPr/>
            </a:lvl8pPr>
            <a:lvl9pPr lvl="8" algn="r" rtl="0">
              <a:spcBef>
                <a:spcPts val="0"/>
              </a:spcBef>
              <a:spcAft>
                <a:spcPts val="0"/>
              </a:spcAft>
              <a:buSzPts val="1500"/>
              <a:buNone/>
              <a:defRPr/>
            </a:lvl9pPr>
          </a:lstStyle>
          <a:p>
            <a:endParaRPr/>
          </a:p>
        </p:txBody>
      </p:sp>
      <p:sp>
        <p:nvSpPr>
          <p:cNvPr id="212" name="Google Shape;212;p37"/>
          <p:cNvSpPr txBox="1">
            <a:spLocks noGrp="1"/>
          </p:cNvSpPr>
          <p:nvPr>
            <p:ph type="subTitle" idx="13"/>
          </p:nvPr>
        </p:nvSpPr>
        <p:spPr>
          <a:xfrm>
            <a:off x="6096050" y="2247250"/>
            <a:ext cx="1436100" cy="3048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500"/>
              <a:buNone/>
              <a:defRPr/>
            </a:lvl2pPr>
            <a:lvl3pPr lvl="2" algn="r" rtl="0">
              <a:spcBef>
                <a:spcPts val="0"/>
              </a:spcBef>
              <a:spcAft>
                <a:spcPts val="0"/>
              </a:spcAft>
              <a:buSzPts val="1500"/>
              <a:buNone/>
              <a:defRPr/>
            </a:lvl3pPr>
            <a:lvl4pPr lvl="3" algn="r" rtl="0">
              <a:spcBef>
                <a:spcPts val="0"/>
              </a:spcBef>
              <a:spcAft>
                <a:spcPts val="0"/>
              </a:spcAft>
              <a:buSzPts val="1500"/>
              <a:buNone/>
              <a:defRPr/>
            </a:lvl4pPr>
            <a:lvl5pPr lvl="4" algn="r" rtl="0">
              <a:spcBef>
                <a:spcPts val="0"/>
              </a:spcBef>
              <a:spcAft>
                <a:spcPts val="0"/>
              </a:spcAft>
              <a:buSzPts val="1500"/>
              <a:buNone/>
              <a:defRPr/>
            </a:lvl5pPr>
            <a:lvl6pPr lvl="5" algn="r" rtl="0">
              <a:spcBef>
                <a:spcPts val="0"/>
              </a:spcBef>
              <a:spcAft>
                <a:spcPts val="0"/>
              </a:spcAft>
              <a:buSzPts val="1500"/>
              <a:buNone/>
              <a:defRPr/>
            </a:lvl6pPr>
            <a:lvl7pPr lvl="6" algn="r" rtl="0">
              <a:spcBef>
                <a:spcPts val="0"/>
              </a:spcBef>
              <a:spcAft>
                <a:spcPts val="0"/>
              </a:spcAft>
              <a:buSzPts val="1500"/>
              <a:buNone/>
              <a:defRPr/>
            </a:lvl7pPr>
            <a:lvl8pPr lvl="7" algn="r" rtl="0">
              <a:spcBef>
                <a:spcPts val="0"/>
              </a:spcBef>
              <a:spcAft>
                <a:spcPts val="0"/>
              </a:spcAft>
              <a:buSzPts val="1500"/>
              <a:buNone/>
              <a:defRPr/>
            </a:lvl8pPr>
            <a:lvl9pPr lvl="8" algn="r" rtl="0">
              <a:spcBef>
                <a:spcPts val="0"/>
              </a:spcBef>
              <a:spcAft>
                <a:spcPts val="0"/>
              </a:spcAft>
              <a:buSzPts val="1500"/>
              <a:buNone/>
              <a:defRPr/>
            </a:lvl9pPr>
          </a:lstStyle>
          <a:p>
            <a:endParaRPr/>
          </a:p>
        </p:txBody>
      </p:sp>
      <p:sp>
        <p:nvSpPr>
          <p:cNvPr id="213" name="Google Shape;213;p37"/>
          <p:cNvSpPr txBox="1">
            <a:spLocks noGrp="1"/>
          </p:cNvSpPr>
          <p:nvPr>
            <p:ph type="subTitle" idx="14"/>
          </p:nvPr>
        </p:nvSpPr>
        <p:spPr>
          <a:xfrm>
            <a:off x="6096050" y="3320825"/>
            <a:ext cx="1436100" cy="3048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500"/>
              <a:buNone/>
              <a:defRPr/>
            </a:lvl2pPr>
            <a:lvl3pPr lvl="2" algn="r" rtl="0">
              <a:spcBef>
                <a:spcPts val="0"/>
              </a:spcBef>
              <a:spcAft>
                <a:spcPts val="0"/>
              </a:spcAft>
              <a:buSzPts val="1500"/>
              <a:buNone/>
              <a:defRPr/>
            </a:lvl3pPr>
            <a:lvl4pPr lvl="3" algn="r" rtl="0">
              <a:spcBef>
                <a:spcPts val="0"/>
              </a:spcBef>
              <a:spcAft>
                <a:spcPts val="0"/>
              </a:spcAft>
              <a:buSzPts val="1500"/>
              <a:buNone/>
              <a:defRPr/>
            </a:lvl4pPr>
            <a:lvl5pPr lvl="4" algn="r" rtl="0">
              <a:spcBef>
                <a:spcPts val="0"/>
              </a:spcBef>
              <a:spcAft>
                <a:spcPts val="0"/>
              </a:spcAft>
              <a:buSzPts val="1500"/>
              <a:buNone/>
              <a:defRPr/>
            </a:lvl5pPr>
            <a:lvl6pPr lvl="5" algn="r" rtl="0">
              <a:spcBef>
                <a:spcPts val="0"/>
              </a:spcBef>
              <a:spcAft>
                <a:spcPts val="0"/>
              </a:spcAft>
              <a:buSzPts val="1500"/>
              <a:buNone/>
              <a:defRPr/>
            </a:lvl6pPr>
            <a:lvl7pPr lvl="6" algn="r" rtl="0">
              <a:spcBef>
                <a:spcPts val="0"/>
              </a:spcBef>
              <a:spcAft>
                <a:spcPts val="0"/>
              </a:spcAft>
              <a:buSzPts val="1500"/>
              <a:buNone/>
              <a:defRPr/>
            </a:lvl7pPr>
            <a:lvl8pPr lvl="7" algn="r" rtl="0">
              <a:spcBef>
                <a:spcPts val="0"/>
              </a:spcBef>
              <a:spcAft>
                <a:spcPts val="0"/>
              </a:spcAft>
              <a:buSzPts val="1500"/>
              <a:buNone/>
              <a:defRPr/>
            </a:lvl8pPr>
            <a:lvl9pPr lvl="8" algn="r" rtl="0">
              <a:spcBef>
                <a:spcPts val="0"/>
              </a:spcBef>
              <a:spcAft>
                <a:spcPts val="0"/>
              </a:spcAft>
              <a:buSzPts val="1500"/>
              <a:buNone/>
              <a:defRPr/>
            </a:lvl9pPr>
          </a:lstStyle>
          <a:p>
            <a:endParaRPr/>
          </a:p>
        </p:txBody>
      </p:sp>
      <p:sp>
        <p:nvSpPr>
          <p:cNvPr id="214" name="Google Shape;214;p37"/>
          <p:cNvSpPr txBox="1">
            <a:spLocks noGrp="1"/>
          </p:cNvSpPr>
          <p:nvPr>
            <p:ph type="subTitle" idx="15"/>
          </p:nvPr>
        </p:nvSpPr>
        <p:spPr>
          <a:xfrm>
            <a:off x="6096050" y="4421500"/>
            <a:ext cx="1436100" cy="3048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500"/>
              <a:buNone/>
              <a:defRPr/>
            </a:lvl2pPr>
            <a:lvl3pPr lvl="2" algn="r" rtl="0">
              <a:spcBef>
                <a:spcPts val="0"/>
              </a:spcBef>
              <a:spcAft>
                <a:spcPts val="0"/>
              </a:spcAft>
              <a:buSzPts val="1500"/>
              <a:buNone/>
              <a:defRPr/>
            </a:lvl3pPr>
            <a:lvl4pPr lvl="3" algn="r" rtl="0">
              <a:spcBef>
                <a:spcPts val="0"/>
              </a:spcBef>
              <a:spcAft>
                <a:spcPts val="0"/>
              </a:spcAft>
              <a:buSzPts val="1500"/>
              <a:buNone/>
              <a:defRPr/>
            </a:lvl4pPr>
            <a:lvl5pPr lvl="4" algn="r" rtl="0">
              <a:spcBef>
                <a:spcPts val="0"/>
              </a:spcBef>
              <a:spcAft>
                <a:spcPts val="0"/>
              </a:spcAft>
              <a:buSzPts val="1500"/>
              <a:buNone/>
              <a:defRPr/>
            </a:lvl5pPr>
            <a:lvl6pPr lvl="5" algn="r" rtl="0">
              <a:spcBef>
                <a:spcPts val="0"/>
              </a:spcBef>
              <a:spcAft>
                <a:spcPts val="0"/>
              </a:spcAft>
              <a:buSzPts val="1500"/>
              <a:buNone/>
              <a:defRPr/>
            </a:lvl6pPr>
            <a:lvl7pPr lvl="6" algn="r" rtl="0">
              <a:spcBef>
                <a:spcPts val="0"/>
              </a:spcBef>
              <a:spcAft>
                <a:spcPts val="0"/>
              </a:spcAft>
              <a:buSzPts val="1500"/>
              <a:buNone/>
              <a:defRPr/>
            </a:lvl7pPr>
            <a:lvl8pPr lvl="7" algn="r" rtl="0">
              <a:spcBef>
                <a:spcPts val="0"/>
              </a:spcBef>
              <a:spcAft>
                <a:spcPts val="0"/>
              </a:spcAft>
              <a:buSzPts val="1500"/>
              <a:buNone/>
              <a:defRPr/>
            </a:lvl8pPr>
            <a:lvl9pPr lvl="8" algn="r" rtl="0">
              <a:spcBef>
                <a:spcPts val="0"/>
              </a:spcBef>
              <a:spcAft>
                <a:spcPts val="0"/>
              </a:spcAft>
              <a:buSzPts val="1500"/>
              <a:buNone/>
              <a:defRPr/>
            </a:lvl9pPr>
          </a:lstStyle>
          <a:p>
            <a:endParaRPr/>
          </a:p>
        </p:txBody>
      </p:sp>
      <p:sp>
        <p:nvSpPr>
          <p:cNvPr id="215" name="Google Shape;215;p37"/>
          <p:cNvSpPr txBox="1">
            <a:spLocks noGrp="1"/>
          </p:cNvSpPr>
          <p:nvPr>
            <p:ph type="subTitle" idx="16"/>
          </p:nvPr>
        </p:nvSpPr>
        <p:spPr>
          <a:xfrm>
            <a:off x="6096050" y="5461200"/>
            <a:ext cx="1436100" cy="3048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500"/>
              <a:buNone/>
              <a:defRPr/>
            </a:lvl2pPr>
            <a:lvl3pPr lvl="2" algn="r" rtl="0">
              <a:spcBef>
                <a:spcPts val="0"/>
              </a:spcBef>
              <a:spcAft>
                <a:spcPts val="0"/>
              </a:spcAft>
              <a:buSzPts val="1500"/>
              <a:buNone/>
              <a:defRPr/>
            </a:lvl3pPr>
            <a:lvl4pPr lvl="3" algn="r" rtl="0">
              <a:spcBef>
                <a:spcPts val="0"/>
              </a:spcBef>
              <a:spcAft>
                <a:spcPts val="0"/>
              </a:spcAft>
              <a:buSzPts val="1500"/>
              <a:buNone/>
              <a:defRPr/>
            </a:lvl4pPr>
            <a:lvl5pPr lvl="4" algn="r" rtl="0">
              <a:spcBef>
                <a:spcPts val="0"/>
              </a:spcBef>
              <a:spcAft>
                <a:spcPts val="0"/>
              </a:spcAft>
              <a:buSzPts val="1500"/>
              <a:buNone/>
              <a:defRPr/>
            </a:lvl5pPr>
            <a:lvl6pPr lvl="5" algn="r" rtl="0">
              <a:spcBef>
                <a:spcPts val="0"/>
              </a:spcBef>
              <a:spcAft>
                <a:spcPts val="0"/>
              </a:spcAft>
              <a:buSzPts val="1500"/>
              <a:buNone/>
              <a:defRPr/>
            </a:lvl6pPr>
            <a:lvl7pPr lvl="6" algn="r" rtl="0">
              <a:spcBef>
                <a:spcPts val="0"/>
              </a:spcBef>
              <a:spcAft>
                <a:spcPts val="0"/>
              </a:spcAft>
              <a:buSzPts val="1500"/>
              <a:buNone/>
              <a:defRPr/>
            </a:lvl7pPr>
            <a:lvl8pPr lvl="7" algn="r" rtl="0">
              <a:spcBef>
                <a:spcPts val="0"/>
              </a:spcBef>
              <a:spcAft>
                <a:spcPts val="0"/>
              </a:spcAft>
              <a:buSzPts val="1500"/>
              <a:buNone/>
              <a:defRPr/>
            </a:lvl8pPr>
            <a:lvl9pPr lvl="8" algn="r" rtl="0">
              <a:spcBef>
                <a:spcPts val="0"/>
              </a:spcBef>
              <a:spcAft>
                <a:spcPts val="0"/>
              </a:spcAft>
              <a:buSzPts val="1500"/>
              <a:buNone/>
              <a:defRPr/>
            </a:lvl9pPr>
          </a:lstStyle>
          <a:p>
            <a:endParaRPr/>
          </a:p>
        </p:txBody>
      </p:sp>
      <p:sp>
        <p:nvSpPr>
          <p:cNvPr id="216" name="Google Shape;216;p37"/>
          <p:cNvSpPr txBox="1">
            <a:spLocks noGrp="1"/>
          </p:cNvSpPr>
          <p:nvPr>
            <p:ph type="subTitle" idx="17"/>
          </p:nvPr>
        </p:nvSpPr>
        <p:spPr>
          <a:xfrm>
            <a:off x="6096050" y="6528000"/>
            <a:ext cx="1436100" cy="3048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500"/>
              <a:buNone/>
              <a:defRPr/>
            </a:lvl2pPr>
            <a:lvl3pPr lvl="2" algn="r" rtl="0">
              <a:spcBef>
                <a:spcPts val="0"/>
              </a:spcBef>
              <a:spcAft>
                <a:spcPts val="0"/>
              </a:spcAft>
              <a:buSzPts val="1500"/>
              <a:buNone/>
              <a:defRPr/>
            </a:lvl3pPr>
            <a:lvl4pPr lvl="3" algn="r" rtl="0">
              <a:spcBef>
                <a:spcPts val="0"/>
              </a:spcBef>
              <a:spcAft>
                <a:spcPts val="0"/>
              </a:spcAft>
              <a:buSzPts val="1500"/>
              <a:buNone/>
              <a:defRPr/>
            </a:lvl4pPr>
            <a:lvl5pPr lvl="4" algn="r" rtl="0">
              <a:spcBef>
                <a:spcPts val="0"/>
              </a:spcBef>
              <a:spcAft>
                <a:spcPts val="0"/>
              </a:spcAft>
              <a:buSzPts val="1500"/>
              <a:buNone/>
              <a:defRPr/>
            </a:lvl5pPr>
            <a:lvl6pPr lvl="5" algn="r" rtl="0">
              <a:spcBef>
                <a:spcPts val="0"/>
              </a:spcBef>
              <a:spcAft>
                <a:spcPts val="0"/>
              </a:spcAft>
              <a:buSzPts val="1500"/>
              <a:buNone/>
              <a:defRPr/>
            </a:lvl6pPr>
            <a:lvl7pPr lvl="6" algn="r" rtl="0">
              <a:spcBef>
                <a:spcPts val="0"/>
              </a:spcBef>
              <a:spcAft>
                <a:spcPts val="0"/>
              </a:spcAft>
              <a:buSzPts val="1500"/>
              <a:buNone/>
              <a:defRPr/>
            </a:lvl7pPr>
            <a:lvl8pPr lvl="7" algn="r" rtl="0">
              <a:spcBef>
                <a:spcPts val="0"/>
              </a:spcBef>
              <a:spcAft>
                <a:spcPts val="0"/>
              </a:spcAft>
              <a:buSzPts val="1500"/>
              <a:buNone/>
              <a:defRPr/>
            </a:lvl8pPr>
            <a:lvl9pPr lvl="8" algn="r" rtl="0">
              <a:spcBef>
                <a:spcPts val="0"/>
              </a:spcBef>
              <a:spcAft>
                <a:spcPts val="0"/>
              </a:spcAft>
              <a:buSzPts val="1500"/>
              <a:buNone/>
              <a:defRPr/>
            </a:lvl9pPr>
          </a:lstStyle>
          <a:p>
            <a:endParaRPr/>
          </a:p>
        </p:txBody>
      </p:sp>
      <p:sp>
        <p:nvSpPr>
          <p:cNvPr id="217" name="Google Shape;217;p37"/>
          <p:cNvSpPr txBox="1">
            <a:spLocks noGrp="1"/>
          </p:cNvSpPr>
          <p:nvPr>
            <p:ph type="subTitle" idx="18"/>
          </p:nvPr>
        </p:nvSpPr>
        <p:spPr>
          <a:xfrm>
            <a:off x="6096050" y="7594800"/>
            <a:ext cx="1436100" cy="3048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500"/>
              <a:buNone/>
              <a:defRPr/>
            </a:lvl2pPr>
            <a:lvl3pPr lvl="2" algn="r" rtl="0">
              <a:spcBef>
                <a:spcPts val="0"/>
              </a:spcBef>
              <a:spcAft>
                <a:spcPts val="0"/>
              </a:spcAft>
              <a:buSzPts val="1500"/>
              <a:buNone/>
              <a:defRPr/>
            </a:lvl3pPr>
            <a:lvl4pPr lvl="3" algn="r" rtl="0">
              <a:spcBef>
                <a:spcPts val="0"/>
              </a:spcBef>
              <a:spcAft>
                <a:spcPts val="0"/>
              </a:spcAft>
              <a:buSzPts val="1500"/>
              <a:buNone/>
              <a:defRPr/>
            </a:lvl4pPr>
            <a:lvl5pPr lvl="4" algn="r" rtl="0">
              <a:spcBef>
                <a:spcPts val="0"/>
              </a:spcBef>
              <a:spcAft>
                <a:spcPts val="0"/>
              </a:spcAft>
              <a:buSzPts val="1500"/>
              <a:buNone/>
              <a:defRPr/>
            </a:lvl5pPr>
            <a:lvl6pPr lvl="5" algn="r" rtl="0">
              <a:spcBef>
                <a:spcPts val="0"/>
              </a:spcBef>
              <a:spcAft>
                <a:spcPts val="0"/>
              </a:spcAft>
              <a:buSzPts val="1500"/>
              <a:buNone/>
              <a:defRPr/>
            </a:lvl6pPr>
            <a:lvl7pPr lvl="6" algn="r" rtl="0">
              <a:spcBef>
                <a:spcPts val="0"/>
              </a:spcBef>
              <a:spcAft>
                <a:spcPts val="0"/>
              </a:spcAft>
              <a:buSzPts val="1500"/>
              <a:buNone/>
              <a:defRPr/>
            </a:lvl7pPr>
            <a:lvl8pPr lvl="7" algn="r" rtl="0">
              <a:spcBef>
                <a:spcPts val="0"/>
              </a:spcBef>
              <a:spcAft>
                <a:spcPts val="0"/>
              </a:spcAft>
              <a:buSzPts val="1500"/>
              <a:buNone/>
              <a:defRPr/>
            </a:lvl8pPr>
            <a:lvl9pPr lvl="8" algn="r" rtl="0">
              <a:spcBef>
                <a:spcPts val="0"/>
              </a:spcBef>
              <a:spcAft>
                <a:spcPts val="0"/>
              </a:spcAft>
              <a:buSzPts val="1500"/>
              <a:buNone/>
              <a:defRPr/>
            </a:lvl9pPr>
          </a:lstStyle>
          <a:p>
            <a:endParaRPr/>
          </a:p>
        </p:txBody>
      </p:sp>
      <p:sp>
        <p:nvSpPr>
          <p:cNvPr id="218" name="Google Shape;218;p37"/>
          <p:cNvSpPr txBox="1">
            <a:spLocks noGrp="1"/>
          </p:cNvSpPr>
          <p:nvPr>
            <p:ph type="subTitle" idx="19"/>
          </p:nvPr>
        </p:nvSpPr>
        <p:spPr>
          <a:xfrm>
            <a:off x="6096050" y="8661600"/>
            <a:ext cx="1436100" cy="3048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500"/>
              <a:buNone/>
              <a:defRPr/>
            </a:lvl2pPr>
            <a:lvl3pPr lvl="2" algn="r" rtl="0">
              <a:spcBef>
                <a:spcPts val="0"/>
              </a:spcBef>
              <a:spcAft>
                <a:spcPts val="0"/>
              </a:spcAft>
              <a:buSzPts val="1500"/>
              <a:buNone/>
              <a:defRPr/>
            </a:lvl3pPr>
            <a:lvl4pPr lvl="3" algn="r" rtl="0">
              <a:spcBef>
                <a:spcPts val="0"/>
              </a:spcBef>
              <a:spcAft>
                <a:spcPts val="0"/>
              </a:spcAft>
              <a:buSzPts val="1500"/>
              <a:buNone/>
              <a:defRPr/>
            </a:lvl4pPr>
            <a:lvl5pPr lvl="4" algn="r" rtl="0">
              <a:spcBef>
                <a:spcPts val="0"/>
              </a:spcBef>
              <a:spcAft>
                <a:spcPts val="0"/>
              </a:spcAft>
              <a:buSzPts val="1500"/>
              <a:buNone/>
              <a:defRPr/>
            </a:lvl5pPr>
            <a:lvl6pPr lvl="5" algn="r" rtl="0">
              <a:spcBef>
                <a:spcPts val="0"/>
              </a:spcBef>
              <a:spcAft>
                <a:spcPts val="0"/>
              </a:spcAft>
              <a:buSzPts val="1500"/>
              <a:buNone/>
              <a:defRPr/>
            </a:lvl6pPr>
            <a:lvl7pPr lvl="6" algn="r" rtl="0">
              <a:spcBef>
                <a:spcPts val="0"/>
              </a:spcBef>
              <a:spcAft>
                <a:spcPts val="0"/>
              </a:spcAft>
              <a:buSzPts val="1500"/>
              <a:buNone/>
              <a:defRPr/>
            </a:lvl7pPr>
            <a:lvl8pPr lvl="7" algn="r" rtl="0">
              <a:spcBef>
                <a:spcPts val="0"/>
              </a:spcBef>
              <a:spcAft>
                <a:spcPts val="0"/>
              </a:spcAft>
              <a:buSzPts val="1500"/>
              <a:buNone/>
              <a:defRPr/>
            </a:lvl8pPr>
            <a:lvl9pPr lvl="8" algn="r" rtl="0">
              <a:spcBef>
                <a:spcPts val="0"/>
              </a:spcBef>
              <a:spcAft>
                <a:spcPts val="0"/>
              </a:spcAft>
              <a:buSzPts val="1500"/>
              <a:buNone/>
              <a:defRPr/>
            </a:lvl9pPr>
          </a:lstStyle>
          <a:p>
            <a:endParaRPr/>
          </a:p>
        </p:txBody>
      </p:sp>
      <p:sp>
        <p:nvSpPr>
          <p:cNvPr id="219" name="Google Shape;219;p37"/>
          <p:cNvSpPr txBox="1">
            <a:spLocks noGrp="1"/>
          </p:cNvSpPr>
          <p:nvPr>
            <p:ph type="title"/>
          </p:nvPr>
        </p:nvSpPr>
        <p:spPr>
          <a:xfrm>
            <a:off x="688375" y="9380417"/>
            <a:ext cx="68580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37"/>
          <p:cNvSpPr txBox="1">
            <a:spLocks noGrp="1"/>
          </p:cNvSpPr>
          <p:nvPr>
            <p:ph type="subTitle" idx="20"/>
          </p:nvPr>
        </p:nvSpPr>
        <p:spPr>
          <a:xfrm>
            <a:off x="688375" y="9618529"/>
            <a:ext cx="31968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21" name="Google Shape;221;p37"/>
          <p:cNvSpPr txBox="1">
            <a:spLocks noGrp="1"/>
          </p:cNvSpPr>
          <p:nvPr>
            <p:ph type="subTitle" idx="21"/>
          </p:nvPr>
        </p:nvSpPr>
        <p:spPr>
          <a:xfrm>
            <a:off x="4349575" y="9618500"/>
            <a:ext cx="25167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22" name="Google Shape;222;p37"/>
          <p:cNvSpPr txBox="1">
            <a:spLocks noGrp="1"/>
          </p:cNvSpPr>
          <p:nvPr>
            <p:ph type="subTitle" idx="22"/>
          </p:nvPr>
        </p:nvSpPr>
        <p:spPr>
          <a:xfrm>
            <a:off x="7221650" y="9618500"/>
            <a:ext cx="4875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rain Map">
  <p:cSld name="CUSTOM_4">
    <p:bg>
      <p:bgPr>
        <a:blipFill>
          <a:blip r:embed="rId2">
            <a:alphaModFix/>
          </a:blip>
          <a:stretch>
            <a:fillRect/>
          </a:stretch>
        </a:blipFill>
        <a:effectLst/>
      </p:bgPr>
    </p:bg>
    <p:spTree>
      <p:nvGrpSpPr>
        <p:cNvPr id="1" name="Shape 223"/>
        <p:cNvGrpSpPr/>
        <p:nvPr/>
      </p:nvGrpSpPr>
      <p:grpSpPr>
        <a:xfrm>
          <a:off x="0" y="0"/>
          <a:ext cx="0" cy="0"/>
          <a:chOff x="0" y="0"/>
          <a:chExt cx="0" cy="0"/>
        </a:xfrm>
      </p:grpSpPr>
      <p:sp>
        <p:nvSpPr>
          <p:cNvPr id="224" name="Google Shape;224;p38"/>
          <p:cNvSpPr txBox="1">
            <a:spLocks noGrp="1"/>
          </p:cNvSpPr>
          <p:nvPr>
            <p:ph type="subTitle" idx="1"/>
          </p:nvPr>
        </p:nvSpPr>
        <p:spPr>
          <a:xfrm>
            <a:off x="210025" y="609792"/>
            <a:ext cx="1436100" cy="3048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25" name="Google Shape;225;p38"/>
          <p:cNvSpPr txBox="1">
            <a:spLocks noGrp="1"/>
          </p:cNvSpPr>
          <p:nvPr>
            <p:ph type="subTitle" idx="2"/>
          </p:nvPr>
        </p:nvSpPr>
        <p:spPr>
          <a:xfrm>
            <a:off x="210025" y="1073758"/>
            <a:ext cx="1436100" cy="3048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26" name="Google Shape;226;p38"/>
          <p:cNvSpPr txBox="1">
            <a:spLocks noGrp="1"/>
          </p:cNvSpPr>
          <p:nvPr>
            <p:ph type="subTitle" idx="3"/>
          </p:nvPr>
        </p:nvSpPr>
        <p:spPr>
          <a:xfrm>
            <a:off x="210025" y="1537742"/>
            <a:ext cx="1436100" cy="3048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27" name="Google Shape;227;p38"/>
          <p:cNvSpPr txBox="1">
            <a:spLocks noGrp="1"/>
          </p:cNvSpPr>
          <p:nvPr>
            <p:ph type="subTitle" idx="4"/>
          </p:nvPr>
        </p:nvSpPr>
        <p:spPr>
          <a:xfrm>
            <a:off x="210025" y="2001717"/>
            <a:ext cx="1436100" cy="3048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28" name="Google Shape;228;p38"/>
          <p:cNvSpPr txBox="1">
            <a:spLocks noGrp="1"/>
          </p:cNvSpPr>
          <p:nvPr>
            <p:ph type="subTitle" idx="5"/>
          </p:nvPr>
        </p:nvSpPr>
        <p:spPr>
          <a:xfrm>
            <a:off x="210025" y="2465692"/>
            <a:ext cx="1436100" cy="3048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29" name="Google Shape;229;p38"/>
          <p:cNvSpPr txBox="1">
            <a:spLocks noGrp="1"/>
          </p:cNvSpPr>
          <p:nvPr>
            <p:ph type="subTitle" idx="6"/>
          </p:nvPr>
        </p:nvSpPr>
        <p:spPr>
          <a:xfrm>
            <a:off x="210025" y="2929667"/>
            <a:ext cx="1436100" cy="3048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30" name="Google Shape;230;p38"/>
          <p:cNvSpPr txBox="1">
            <a:spLocks noGrp="1"/>
          </p:cNvSpPr>
          <p:nvPr>
            <p:ph type="subTitle" idx="7"/>
          </p:nvPr>
        </p:nvSpPr>
        <p:spPr>
          <a:xfrm>
            <a:off x="210025" y="3393642"/>
            <a:ext cx="1436100" cy="3048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31" name="Google Shape;231;p38"/>
          <p:cNvSpPr txBox="1">
            <a:spLocks noGrp="1"/>
          </p:cNvSpPr>
          <p:nvPr>
            <p:ph type="subTitle" idx="8"/>
          </p:nvPr>
        </p:nvSpPr>
        <p:spPr>
          <a:xfrm>
            <a:off x="210025" y="3857617"/>
            <a:ext cx="1436100" cy="3048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32" name="Google Shape;232;p38"/>
          <p:cNvSpPr txBox="1">
            <a:spLocks noGrp="1"/>
          </p:cNvSpPr>
          <p:nvPr>
            <p:ph type="subTitle" idx="9"/>
          </p:nvPr>
        </p:nvSpPr>
        <p:spPr>
          <a:xfrm>
            <a:off x="210025" y="4321592"/>
            <a:ext cx="1436100" cy="3048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33" name="Google Shape;233;p38"/>
          <p:cNvSpPr txBox="1">
            <a:spLocks noGrp="1"/>
          </p:cNvSpPr>
          <p:nvPr>
            <p:ph type="subTitle" idx="13"/>
          </p:nvPr>
        </p:nvSpPr>
        <p:spPr>
          <a:xfrm>
            <a:off x="210025" y="4785567"/>
            <a:ext cx="1436100" cy="3048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34" name="Google Shape;234;p38"/>
          <p:cNvSpPr txBox="1">
            <a:spLocks noGrp="1"/>
          </p:cNvSpPr>
          <p:nvPr>
            <p:ph type="subTitle" idx="14"/>
          </p:nvPr>
        </p:nvSpPr>
        <p:spPr>
          <a:xfrm>
            <a:off x="210025" y="5713517"/>
            <a:ext cx="1436100" cy="3048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35" name="Google Shape;235;p38"/>
          <p:cNvSpPr txBox="1">
            <a:spLocks noGrp="1"/>
          </p:cNvSpPr>
          <p:nvPr>
            <p:ph type="subTitle" idx="15"/>
          </p:nvPr>
        </p:nvSpPr>
        <p:spPr>
          <a:xfrm>
            <a:off x="6099450" y="596245"/>
            <a:ext cx="1436100" cy="3048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500"/>
              <a:buNone/>
              <a:defRPr/>
            </a:lvl2pPr>
            <a:lvl3pPr lvl="2" algn="r" rtl="0">
              <a:spcBef>
                <a:spcPts val="0"/>
              </a:spcBef>
              <a:spcAft>
                <a:spcPts val="0"/>
              </a:spcAft>
              <a:buSzPts val="1500"/>
              <a:buNone/>
              <a:defRPr/>
            </a:lvl3pPr>
            <a:lvl4pPr lvl="3" algn="r" rtl="0">
              <a:spcBef>
                <a:spcPts val="0"/>
              </a:spcBef>
              <a:spcAft>
                <a:spcPts val="0"/>
              </a:spcAft>
              <a:buSzPts val="1500"/>
              <a:buNone/>
              <a:defRPr/>
            </a:lvl4pPr>
            <a:lvl5pPr lvl="4" algn="r" rtl="0">
              <a:spcBef>
                <a:spcPts val="0"/>
              </a:spcBef>
              <a:spcAft>
                <a:spcPts val="0"/>
              </a:spcAft>
              <a:buSzPts val="1500"/>
              <a:buNone/>
              <a:defRPr/>
            </a:lvl5pPr>
            <a:lvl6pPr lvl="5" algn="r" rtl="0">
              <a:spcBef>
                <a:spcPts val="0"/>
              </a:spcBef>
              <a:spcAft>
                <a:spcPts val="0"/>
              </a:spcAft>
              <a:buSzPts val="1500"/>
              <a:buNone/>
              <a:defRPr/>
            </a:lvl6pPr>
            <a:lvl7pPr lvl="6" algn="r" rtl="0">
              <a:spcBef>
                <a:spcPts val="0"/>
              </a:spcBef>
              <a:spcAft>
                <a:spcPts val="0"/>
              </a:spcAft>
              <a:buSzPts val="1500"/>
              <a:buNone/>
              <a:defRPr/>
            </a:lvl7pPr>
            <a:lvl8pPr lvl="7" algn="r" rtl="0">
              <a:spcBef>
                <a:spcPts val="0"/>
              </a:spcBef>
              <a:spcAft>
                <a:spcPts val="0"/>
              </a:spcAft>
              <a:buSzPts val="1500"/>
              <a:buNone/>
              <a:defRPr/>
            </a:lvl8pPr>
            <a:lvl9pPr lvl="8" algn="r" rtl="0">
              <a:spcBef>
                <a:spcPts val="0"/>
              </a:spcBef>
              <a:spcAft>
                <a:spcPts val="0"/>
              </a:spcAft>
              <a:buSzPts val="1500"/>
              <a:buNone/>
              <a:defRPr/>
            </a:lvl9pPr>
          </a:lstStyle>
          <a:p>
            <a:endParaRPr/>
          </a:p>
        </p:txBody>
      </p:sp>
      <p:sp>
        <p:nvSpPr>
          <p:cNvPr id="236" name="Google Shape;236;p38"/>
          <p:cNvSpPr txBox="1">
            <a:spLocks noGrp="1"/>
          </p:cNvSpPr>
          <p:nvPr>
            <p:ph type="subTitle" idx="16"/>
          </p:nvPr>
        </p:nvSpPr>
        <p:spPr>
          <a:xfrm>
            <a:off x="6099450" y="1060220"/>
            <a:ext cx="1436100" cy="3048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500"/>
              <a:buNone/>
              <a:defRPr/>
            </a:lvl2pPr>
            <a:lvl3pPr lvl="2" algn="r" rtl="0">
              <a:spcBef>
                <a:spcPts val="0"/>
              </a:spcBef>
              <a:spcAft>
                <a:spcPts val="0"/>
              </a:spcAft>
              <a:buSzPts val="1500"/>
              <a:buNone/>
              <a:defRPr/>
            </a:lvl3pPr>
            <a:lvl4pPr lvl="3" algn="r" rtl="0">
              <a:spcBef>
                <a:spcPts val="0"/>
              </a:spcBef>
              <a:spcAft>
                <a:spcPts val="0"/>
              </a:spcAft>
              <a:buSzPts val="1500"/>
              <a:buNone/>
              <a:defRPr/>
            </a:lvl4pPr>
            <a:lvl5pPr lvl="4" algn="r" rtl="0">
              <a:spcBef>
                <a:spcPts val="0"/>
              </a:spcBef>
              <a:spcAft>
                <a:spcPts val="0"/>
              </a:spcAft>
              <a:buSzPts val="1500"/>
              <a:buNone/>
              <a:defRPr/>
            </a:lvl5pPr>
            <a:lvl6pPr lvl="5" algn="r" rtl="0">
              <a:spcBef>
                <a:spcPts val="0"/>
              </a:spcBef>
              <a:spcAft>
                <a:spcPts val="0"/>
              </a:spcAft>
              <a:buSzPts val="1500"/>
              <a:buNone/>
              <a:defRPr/>
            </a:lvl6pPr>
            <a:lvl7pPr lvl="6" algn="r" rtl="0">
              <a:spcBef>
                <a:spcPts val="0"/>
              </a:spcBef>
              <a:spcAft>
                <a:spcPts val="0"/>
              </a:spcAft>
              <a:buSzPts val="1500"/>
              <a:buNone/>
              <a:defRPr/>
            </a:lvl7pPr>
            <a:lvl8pPr lvl="7" algn="r" rtl="0">
              <a:spcBef>
                <a:spcPts val="0"/>
              </a:spcBef>
              <a:spcAft>
                <a:spcPts val="0"/>
              </a:spcAft>
              <a:buSzPts val="1500"/>
              <a:buNone/>
              <a:defRPr/>
            </a:lvl8pPr>
            <a:lvl9pPr lvl="8" algn="r" rtl="0">
              <a:spcBef>
                <a:spcPts val="0"/>
              </a:spcBef>
              <a:spcAft>
                <a:spcPts val="0"/>
              </a:spcAft>
              <a:buSzPts val="1500"/>
              <a:buNone/>
              <a:defRPr/>
            </a:lvl9pPr>
          </a:lstStyle>
          <a:p>
            <a:endParaRPr/>
          </a:p>
        </p:txBody>
      </p:sp>
      <p:sp>
        <p:nvSpPr>
          <p:cNvPr id="237" name="Google Shape;237;p38"/>
          <p:cNvSpPr txBox="1">
            <a:spLocks noGrp="1"/>
          </p:cNvSpPr>
          <p:nvPr>
            <p:ph type="subTitle" idx="17"/>
          </p:nvPr>
        </p:nvSpPr>
        <p:spPr>
          <a:xfrm>
            <a:off x="6099450" y="1524195"/>
            <a:ext cx="1436100" cy="3048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500"/>
              <a:buNone/>
              <a:defRPr/>
            </a:lvl2pPr>
            <a:lvl3pPr lvl="2" algn="r" rtl="0">
              <a:spcBef>
                <a:spcPts val="0"/>
              </a:spcBef>
              <a:spcAft>
                <a:spcPts val="0"/>
              </a:spcAft>
              <a:buSzPts val="1500"/>
              <a:buNone/>
              <a:defRPr/>
            </a:lvl3pPr>
            <a:lvl4pPr lvl="3" algn="r" rtl="0">
              <a:spcBef>
                <a:spcPts val="0"/>
              </a:spcBef>
              <a:spcAft>
                <a:spcPts val="0"/>
              </a:spcAft>
              <a:buSzPts val="1500"/>
              <a:buNone/>
              <a:defRPr/>
            </a:lvl4pPr>
            <a:lvl5pPr lvl="4" algn="r" rtl="0">
              <a:spcBef>
                <a:spcPts val="0"/>
              </a:spcBef>
              <a:spcAft>
                <a:spcPts val="0"/>
              </a:spcAft>
              <a:buSzPts val="1500"/>
              <a:buNone/>
              <a:defRPr/>
            </a:lvl5pPr>
            <a:lvl6pPr lvl="5" algn="r" rtl="0">
              <a:spcBef>
                <a:spcPts val="0"/>
              </a:spcBef>
              <a:spcAft>
                <a:spcPts val="0"/>
              </a:spcAft>
              <a:buSzPts val="1500"/>
              <a:buNone/>
              <a:defRPr/>
            </a:lvl6pPr>
            <a:lvl7pPr lvl="6" algn="r" rtl="0">
              <a:spcBef>
                <a:spcPts val="0"/>
              </a:spcBef>
              <a:spcAft>
                <a:spcPts val="0"/>
              </a:spcAft>
              <a:buSzPts val="1500"/>
              <a:buNone/>
              <a:defRPr/>
            </a:lvl7pPr>
            <a:lvl8pPr lvl="7" algn="r" rtl="0">
              <a:spcBef>
                <a:spcPts val="0"/>
              </a:spcBef>
              <a:spcAft>
                <a:spcPts val="0"/>
              </a:spcAft>
              <a:buSzPts val="1500"/>
              <a:buNone/>
              <a:defRPr/>
            </a:lvl8pPr>
            <a:lvl9pPr lvl="8" algn="r" rtl="0">
              <a:spcBef>
                <a:spcPts val="0"/>
              </a:spcBef>
              <a:spcAft>
                <a:spcPts val="0"/>
              </a:spcAft>
              <a:buSzPts val="1500"/>
              <a:buNone/>
              <a:defRPr/>
            </a:lvl9pPr>
          </a:lstStyle>
          <a:p>
            <a:endParaRPr/>
          </a:p>
        </p:txBody>
      </p:sp>
      <p:sp>
        <p:nvSpPr>
          <p:cNvPr id="238" name="Google Shape;238;p38"/>
          <p:cNvSpPr txBox="1">
            <a:spLocks noGrp="1"/>
          </p:cNvSpPr>
          <p:nvPr>
            <p:ph type="subTitle" idx="18"/>
          </p:nvPr>
        </p:nvSpPr>
        <p:spPr>
          <a:xfrm>
            <a:off x="6099450" y="1988170"/>
            <a:ext cx="1436100" cy="3048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500"/>
              <a:buNone/>
              <a:defRPr/>
            </a:lvl2pPr>
            <a:lvl3pPr lvl="2" algn="r" rtl="0">
              <a:spcBef>
                <a:spcPts val="0"/>
              </a:spcBef>
              <a:spcAft>
                <a:spcPts val="0"/>
              </a:spcAft>
              <a:buSzPts val="1500"/>
              <a:buNone/>
              <a:defRPr/>
            </a:lvl3pPr>
            <a:lvl4pPr lvl="3" algn="r" rtl="0">
              <a:spcBef>
                <a:spcPts val="0"/>
              </a:spcBef>
              <a:spcAft>
                <a:spcPts val="0"/>
              </a:spcAft>
              <a:buSzPts val="1500"/>
              <a:buNone/>
              <a:defRPr/>
            </a:lvl4pPr>
            <a:lvl5pPr lvl="4" algn="r" rtl="0">
              <a:spcBef>
                <a:spcPts val="0"/>
              </a:spcBef>
              <a:spcAft>
                <a:spcPts val="0"/>
              </a:spcAft>
              <a:buSzPts val="1500"/>
              <a:buNone/>
              <a:defRPr/>
            </a:lvl5pPr>
            <a:lvl6pPr lvl="5" algn="r" rtl="0">
              <a:spcBef>
                <a:spcPts val="0"/>
              </a:spcBef>
              <a:spcAft>
                <a:spcPts val="0"/>
              </a:spcAft>
              <a:buSzPts val="1500"/>
              <a:buNone/>
              <a:defRPr/>
            </a:lvl6pPr>
            <a:lvl7pPr lvl="6" algn="r" rtl="0">
              <a:spcBef>
                <a:spcPts val="0"/>
              </a:spcBef>
              <a:spcAft>
                <a:spcPts val="0"/>
              </a:spcAft>
              <a:buSzPts val="1500"/>
              <a:buNone/>
              <a:defRPr/>
            </a:lvl7pPr>
            <a:lvl8pPr lvl="7" algn="r" rtl="0">
              <a:spcBef>
                <a:spcPts val="0"/>
              </a:spcBef>
              <a:spcAft>
                <a:spcPts val="0"/>
              </a:spcAft>
              <a:buSzPts val="1500"/>
              <a:buNone/>
              <a:defRPr/>
            </a:lvl8pPr>
            <a:lvl9pPr lvl="8" algn="r" rtl="0">
              <a:spcBef>
                <a:spcPts val="0"/>
              </a:spcBef>
              <a:spcAft>
                <a:spcPts val="0"/>
              </a:spcAft>
              <a:buSzPts val="1500"/>
              <a:buNone/>
              <a:defRPr/>
            </a:lvl9pPr>
          </a:lstStyle>
          <a:p>
            <a:endParaRPr/>
          </a:p>
        </p:txBody>
      </p:sp>
      <p:sp>
        <p:nvSpPr>
          <p:cNvPr id="239" name="Google Shape;239;p38"/>
          <p:cNvSpPr txBox="1">
            <a:spLocks noGrp="1"/>
          </p:cNvSpPr>
          <p:nvPr>
            <p:ph type="subTitle" idx="19"/>
          </p:nvPr>
        </p:nvSpPr>
        <p:spPr>
          <a:xfrm>
            <a:off x="6099450" y="2452145"/>
            <a:ext cx="1436100" cy="3048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500"/>
              <a:buNone/>
              <a:defRPr/>
            </a:lvl2pPr>
            <a:lvl3pPr lvl="2" algn="r" rtl="0">
              <a:spcBef>
                <a:spcPts val="0"/>
              </a:spcBef>
              <a:spcAft>
                <a:spcPts val="0"/>
              </a:spcAft>
              <a:buSzPts val="1500"/>
              <a:buNone/>
              <a:defRPr/>
            </a:lvl3pPr>
            <a:lvl4pPr lvl="3" algn="r" rtl="0">
              <a:spcBef>
                <a:spcPts val="0"/>
              </a:spcBef>
              <a:spcAft>
                <a:spcPts val="0"/>
              </a:spcAft>
              <a:buSzPts val="1500"/>
              <a:buNone/>
              <a:defRPr/>
            </a:lvl4pPr>
            <a:lvl5pPr lvl="4" algn="r" rtl="0">
              <a:spcBef>
                <a:spcPts val="0"/>
              </a:spcBef>
              <a:spcAft>
                <a:spcPts val="0"/>
              </a:spcAft>
              <a:buSzPts val="1500"/>
              <a:buNone/>
              <a:defRPr/>
            </a:lvl5pPr>
            <a:lvl6pPr lvl="5" algn="r" rtl="0">
              <a:spcBef>
                <a:spcPts val="0"/>
              </a:spcBef>
              <a:spcAft>
                <a:spcPts val="0"/>
              </a:spcAft>
              <a:buSzPts val="1500"/>
              <a:buNone/>
              <a:defRPr/>
            </a:lvl6pPr>
            <a:lvl7pPr lvl="6" algn="r" rtl="0">
              <a:spcBef>
                <a:spcPts val="0"/>
              </a:spcBef>
              <a:spcAft>
                <a:spcPts val="0"/>
              </a:spcAft>
              <a:buSzPts val="1500"/>
              <a:buNone/>
              <a:defRPr/>
            </a:lvl7pPr>
            <a:lvl8pPr lvl="7" algn="r" rtl="0">
              <a:spcBef>
                <a:spcPts val="0"/>
              </a:spcBef>
              <a:spcAft>
                <a:spcPts val="0"/>
              </a:spcAft>
              <a:buSzPts val="1500"/>
              <a:buNone/>
              <a:defRPr/>
            </a:lvl8pPr>
            <a:lvl9pPr lvl="8" algn="r" rtl="0">
              <a:spcBef>
                <a:spcPts val="0"/>
              </a:spcBef>
              <a:spcAft>
                <a:spcPts val="0"/>
              </a:spcAft>
              <a:buSzPts val="1500"/>
              <a:buNone/>
              <a:defRPr/>
            </a:lvl9pPr>
          </a:lstStyle>
          <a:p>
            <a:endParaRPr/>
          </a:p>
        </p:txBody>
      </p:sp>
      <p:sp>
        <p:nvSpPr>
          <p:cNvPr id="240" name="Google Shape;240;p38"/>
          <p:cNvSpPr txBox="1">
            <a:spLocks noGrp="1"/>
          </p:cNvSpPr>
          <p:nvPr>
            <p:ph type="subTitle" idx="20"/>
          </p:nvPr>
        </p:nvSpPr>
        <p:spPr>
          <a:xfrm>
            <a:off x="6099450" y="2916120"/>
            <a:ext cx="1436100" cy="3048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500"/>
              <a:buNone/>
              <a:defRPr/>
            </a:lvl2pPr>
            <a:lvl3pPr lvl="2" algn="r" rtl="0">
              <a:spcBef>
                <a:spcPts val="0"/>
              </a:spcBef>
              <a:spcAft>
                <a:spcPts val="0"/>
              </a:spcAft>
              <a:buSzPts val="1500"/>
              <a:buNone/>
              <a:defRPr/>
            </a:lvl3pPr>
            <a:lvl4pPr lvl="3" algn="r" rtl="0">
              <a:spcBef>
                <a:spcPts val="0"/>
              </a:spcBef>
              <a:spcAft>
                <a:spcPts val="0"/>
              </a:spcAft>
              <a:buSzPts val="1500"/>
              <a:buNone/>
              <a:defRPr/>
            </a:lvl4pPr>
            <a:lvl5pPr lvl="4" algn="r" rtl="0">
              <a:spcBef>
                <a:spcPts val="0"/>
              </a:spcBef>
              <a:spcAft>
                <a:spcPts val="0"/>
              </a:spcAft>
              <a:buSzPts val="1500"/>
              <a:buNone/>
              <a:defRPr/>
            </a:lvl5pPr>
            <a:lvl6pPr lvl="5" algn="r" rtl="0">
              <a:spcBef>
                <a:spcPts val="0"/>
              </a:spcBef>
              <a:spcAft>
                <a:spcPts val="0"/>
              </a:spcAft>
              <a:buSzPts val="1500"/>
              <a:buNone/>
              <a:defRPr/>
            </a:lvl6pPr>
            <a:lvl7pPr lvl="6" algn="r" rtl="0">
              <a:spcBef>
                <a:spcPts val="0"/>
              </a:spcBef>
              <a:spcAft>
                <a:spcPts val="0"/>
              </a:spcAft>
              <a:buSzPts val="1500"/>
              <a:buNone/>
              <a:defRPr/>
            </a:lvl7pPr>
            <a:lvl8pPr lvl="7" algn="r" rtl="0">
              <a:spcBef>
                <a:spcPts val="0"/>
              </a:spcBef>
              <a:spcAft>
                <a:spcPts val="0"/>
              </a:spcAft>
              <a:buSzPts val="1500"/>
              <a:buNone/>
              <a:defRPr/>
            </a:lvl8pPr>
            <a:lvl9pPr lvl="8" algn="r" rtl="0">
              <a:spcBef>
                <a:spcPts val="0"/>
              </a:spcBef>
              <a:spcAft>
                <a:spcPts val="0"/>
              </a:spcAft>
              <a:buSzPts val="1500"/>
              <a:buNone/>
              <a:defRPr/>
            </a:lvl9pPr>
          </a:lstStyle>
          <a:p>
            <a:endParaRPr/>
          </a:p>
        </p:txBody>
      </p:sp>
      <p:sp>
        <p:nvSpPr>
          <p:cNvPr id="241" name="Google Shape;241;p38"/>
          <p:cNvSpPr txBox="1">
            <a:spLocks noGrp="1"/>
          </p:cNvSpPr>
          <p:nvPr>
            <p:ph type="subTitle" idx="21"/>
          </p:nvPr>
        </p:nvSpPr>
        <p:spPr>
          <a:xfrm>
            <a:off x="6099450" y="3380095"/>
            <a:ext cx="1436100" cy="3048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500"/>
              <a:buNone/>
              <a:defRPr/>
            </a:lvl2pPr>
            <a:lvl3pPr lvl="2" algn="r" rtl="0">
              <a:spcBef>
                <a:spcPts val="0"/>
              </a:spcBef>
              <a:spcAft>
                <a:spcPts val="0"/>
              </a:spcAft>
              <a:buSzPts val="1500"/>
              <a:buNone/>
              <a:defRPr/>
            </a:lvl3pPr>
            <a:lvl4pPr lvl="3" algn="r" rtl="0">
              <a:spcBef>
                <a:spcPts val="0"/>
              </a:spcBef>
              <a:spcAft>
                <a:spcPts val="0"/>
              </a:spcAft>
              <a:buSzPts val="1500"/>
              <a:buNone/>
              <a:defRPr/>
            </a:lvl4pPr>
            <a:lvl5pPr lvl="4" algn="r" rtl="0">
              <a:spcBef>
                <a:spcPts val="0"/>
              </a:spcBef>
              <a:spcAft>
                <a:spcPts val="0"/>
              </a:spcAft>
              <a:buSzPts val="1500"/>
              <a:buNone/>
              <a:defRPr/>
            </a:lvl5pPr>
            <a:lvl6pPr lvl="5" algn="r" rtl="0">
              <a:spcBef>
                <a:spcPts val="0"/>
              </a:spcBef>
              <a:spcAft>
                <a:spcPts val="0"/>
              </a:spcAft>
              <a:buSzPts val="1500"/>
              <a:buNone/>
              <a:defRPr/>
            </a:lvl6pPr>
            <a:lvl7pPr lvl="6" algn="r" rtl="0">
              <a:spcBef>
                <a:spcPts val="0"/>
              </a:spcBef>
              <a:spcAft>
                <a:spcPts val="0"/>
              </a:spcAft>
              <a:buSzPts val="1500"/>
              <a:buNone/>
              <a:defRPr/>
            </a:lvl7pPr>
            <a:lvl8pPr lvl="7" algn="r" rtl="0">
              <a:spcBef>
                <a:spcPts val="0"/>
              </a:spcBef>
              <a:spcAft>
                <a:spcPts val="0"/>
              </a:spcAft>
              <a:buSzPts val="1500"/>
              <a:buNone/>
              <a:defRPr/>
            </a:lvl8pPr>
            <a:lvl9pPr lvl="8" algn="r" rtl="0">
              <a:spcBef>
                <a:spcPts val="0"/>
              </a:spcBef>
              <a:spcAft>
                <a:spcPts val="0"/>
              </a:spcAft>
              <a:buSzPts val="1500"/>
              <a:buNone/>
              <a:defRPr/>
            </a:lvl9pPr>
          </a:lstStyle>
          <a:p>
            <a:endParaRPr/>
          </a:p>
        </p:txBody>
      </p:sp>
      <p:sp>
        <p:nvSpPr>
          <p:cNvPr id="242" name="Google Shape;242;p38"/>
          <p:cNvSpPr txBox="1">
            <a:spLocks noGrp="1"/>
          </p:cNvSpPr>
          <p:nvPr>
            <p:ph type="subTitle" idx="22"/>
          </p:nvPr>
        </p:nvSpPr>
        <p:spPr>
          <a:xfrm>
            <a:off x="6099450" y="3844070"/>
            <a:ext cx="1436100" cy="3048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500"/>
              <a:buNone/>
              <a:defRPr/>
            </a:lvl2pPr>
            <a:lvl3pPr lvl="2" algn="r" rtl="0">
              <a:spcBef>
                <a:spcPts val="0"/>
              </a:spcBef>
              <a:spcAft>
                <a:spcPts val="0"/>
              </a:spcAft>
              <a:buSzPts val="1500"/>
              <a:buNone/>
              <a:defRPr/>
            </a:lvl3pPr>
            <a:lvl4pPr lvl="3" algn="r" rtl="0">
              <a:spcBef>
                <a:spcPts val="0"/>
              </a:spcBef>
              <a:spcAft>
                <a:spcPts val="0"/>
              </a:spcAft>
              <a:buSzPts val="1500"/>
              <a:buNone/>
              <a:defRPr/>
            </a:lvl4pPr>
            <a:lvl5pPr lvl="4" algn="r" rtl="0">
              <a:spcBef>
                <a:spcPts val="0"/>
              </a:spcBef>
              <a:spcAft>
                <a:spcPts val="0"/>
              </a:spcAft>
              <a:buSzPts val="1500"/>
              <a:buNone/>
              <a:defRPr/>
            </a:lvl5pPr>
            <a:lvl6pPr lvl="5" algn="r" rtl="0">
              <a:spcBef>
                <a:spcPts val="0"/>
              </a:spcBef>
              <a:spcAft>
                <a:spcPts val="0"/>
              </a:spcAft>
              <a:buSzPts val="1500"/>
              <a:buNone/>
              <a:defRPr/>
            </a:lvl6pPr>
            <a:lvl7pPr lvl="6" algn="r" rtl="0">
              <a:spcBef>
                <a:spcPts val="0"/>
              </a:spcBef>
              <a:spcAft>
                <a:spcPts val="0"/>
              </a:spcAft>
              <a:buSzPts val="1500"/>
              <a:buNone/>
              <a:defRPr/>
            </a:lvl7pPr>
            <a:lvl8pPr lvl="7" algn="r" rtl="0">
              <a:spcBef>
                <a:spcPts val="0"/>
              </a:spcBef>
              <a:spcAft>
                <a:spcPts val="0"/>
              </a:spcAft>
              <a:buSzPts val="1500"/>
              <a:buNone/>
              <a:defRPr/>
            </a:lvl8pPr>
            <a:lvl9pPr lvl="8" algn="r" rtl="0">
              <a:spcBef>
                <a:spcPts val="0"/>
              </a:spcBef>
              <a:spcAft>
                <a:spcPts val="0"/>
              </a:spcAft>
              <a:buSzPts val="1500"/>
              <a:buNone/>
              <a:defRPr/>
            </a:lvl9pPr>
          </a:lstStyle>
          <a:p>
            <a:endParaRPr/>
          </a:p>
        </p:txBody>
      </p:sp>
      <p:sp>
        <p:nvSpPr>
          <p:cNvPr id="243" name="Google Shape;243;p38"/>
          <p:cNvSpPr txBox="1">
            <a:spLocks noGrp="1"/>
          </p:cNvSpPr>
          <p:nvPr>
            <p:ph type="subTitle" idx="23"/>
          </p:nvPr>
        </p:nvSpPr>
        <p:spPr>
          <a:xfrm>
            <a:off x="6099450" y="4308045"/>
            <a:ext cx="1436100" cy="3048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500"/>
              <a:buNone/>
              <a:defRPr/>
            </a:lvl2pPr>
            <a:lvl3pPr lvl="2" algn="r" rtl="0">
              <a:spcBef>
                <a:spcPts val="0"/>
              </a:spcBef>
              <a:spcAft>
                <a:spcPts val="0"/>
              </a:spcAft>
              <a:buSzPts val="1500"/>
              <a:buNone/>
              <a:defRPr/>
            </a:lvl3pPr>
            <a:lvl4pPr lvl="3" algn="r" rtl="0">
              <a:spcBef>
                <a:spcPts val="0"/>
              </a:spcBef>
              <a:spcAft>
                <a:spcPts val="0"/>
              </a:spcAft>
              <a:buSzPts val="1500"/>
              <a:buNone/>
              <a:defRPr/>
            </a:lvl4pPr>
            <a:lvl5pPr lvl="4" algn="r" rtl="0">
              <a:spcBef>
                <a:spcPts val="0"/>
              </a:spcBef>
              <a:spcAft>
                <a:spcPts val="0"/>
              </a:spcAft>
              <a:buSzPts val="1500"/>
              <a:buNone/>
              <a:defRPr/>
            </a:lvl5pPr>
            <a:lvl6pPr lvl="5" algn="r" rtl="0">
              <a:spcBef>
                <a:spcPts val="0"/>
              </a:spcBef>
              <a:spcAft>
                <a:spcPts val="0"/>
              </a:spcAft>
              <a:buSzPts val="1500"/>
              <a:buNone/>
              <a:defRPr/>
            </a:lvl6pPr>
            <a:lvl7pPr lvl="6" algn="r" rtl="0">
              <a:spcBef>
                <a:spcPts val="0"/>
              </a:spcBef>
              <a:spcAft>
                <a:spcPts val="0"/>
              </a:spcAft>
              <a:buSzPts val="1500"/>
              <a:buNone/>
              <a:defRPr/>
            </a:lvl7pPr>
            <a:lvl8pPr lvl="7" algn="r" rtl="0">
              <a:spcBef>
                <a:spcPts val="0"/>
              </a:spcBef>
              <a:spcAft>
                <a:spcPts val="0"/>
              </a:spcAft>
              <a:buSzPts val="1500"/>
              <a:buNone/>
              <a:defRPr/>
            </a:lvl8pPr>
            <a:lvl9pPr lvl="8" algn="r" rtl="0">
              <a:spcBef>
                <a:spcPts val="0"/>
              </a:spcBef>
              <a:spcAft>
                <a:spcPts val="0"/>
              </a:spcAft>
              <a:buSzPts val="1500"/>
              <a:buNone/>
              <a:defRPr/>
            </a:lvl9pPr>
          </a:lstStyle>
          <a:p>
            <a:endParaRPr/>
          </a:p>
        </p:txBody>
      </p:sp>
      <p:sp>
        <p:nvSpPr>
          <p:cNvPr id="244" name="Google Shape;244;p38"/>
          <p:cNvSpPr txBox="1">
            <a:spLocks noGrp="1"/>
          </p:cNvSpPr>
          <p:nvPr>
            <p:ph type="subTitle" idx="24"/>
          </p:nvPr>
        </p:nvSpPr>
        <p:spPr>
          <a:xfrm>
            <a:off x="6099450" y="4772020"/>
            <a:ext cx="1436100" cy="3048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500"/>
              <a:buNone/>
              <a:defRPr/>
            </a:lvl2pPr>
            <a:lvl3pPr lvl="2" algn="r" rtl="0">
              <a:spcBef>
                <a:spcPts val="0"/>
              </a:spcBef>
              <a:spcAft>
                <a:spcPts val="0"/>
              </a:spcAft>
              <a:buSzPts val="1500"/>
              <a:buNone/>
              <a:defRPr/>
            </a:lvl3pPr>
            <a:lvl4pPr lvl="3" algn="r" rtl="0">
              <a:spcBef>
                <a:spcPts val="0"/>
              </a:spcBef>
              <a:spcAft>
                <a:spcPts val="0"/>
              </a:spcAft>
              <a:buSzPts val="1500"/>
              <a:buNone/>
              <a:defRPr/>
            </a:lvl4pPr>
            <a:lvl5pPr lvl="4" algn="r" rtl="0">
              <a:spcBef>
                <a:spcPts val="0"/>
              </a:spcBef>
              <a:spcAft>
                <a:spcPts val="0"/>
              </a:spcAft>
              <a:buSzPts val="1500"/>
              <a:buNone/>
              <a:defRPr/>
            </a:lvl5pPr>
            <a:lvl6pPr lvl="5" algn="r" rtl="0">
              <a:spcBef>
                <a:spcPts val="0"/>
              </a:spcBef>
              <a:spcAft>
                <a:spcPts val="0"/>
              </a:spcAft>
              <a:buSzPts val="1500"/>
              <a:buNone/>
              <a:defRPr/>
            </a:lvl6pPr>
            <a:lvl7pPr lvl="6" algn="r" rtl="0">
              <a:spcBef>
                <a:spcPts val="0"/>
              </a:spcBef>
              <a:spcAft>
                <a:spcPts val="0"/>
              </a:spcAft>
              <a:buSzPts val="1500"/>
              <a:buNone/>
              <a:defRPr/>
            </a:lvl7pPr>
            <a:lvl8pPr lvl="7" algn="r" rtl="0">
              <a:spcBef>
                <a:spcPts val="0"/>
              </a:spcBef>
              <a:spcAft>
                <a:spcPts val="0"/>
              </a:spcAft>
              <a:buSzPts val="1500"/>
              <a:buNone/>
              <a:defRPr/>
            </a:lvl8pPr>
            <a:lvl9pPr lvl="8" algn="r" rtl="0">
              <a:spcBef>
                <a:spcPts val="0"/>
              </a:spcBef>
              <a:spcAft>
                <a:spcPts val="0"/>
              </a:spcAft>
              <a:buSzPts val="1500"/>
              <a:buNone/>
              <a:defRPr/>
            </a:lvl9pPr>
          </a:lstStyle>
          <a:p>
            <a:endParaRPr/>
          </a:p>
        </p:txBody>
      </p:sp>
      <p:sp>
        <p:nvSpPr>
          <p:cNvPr id="245" name="Google Shape;245;p38"/>
          <p:cNvSpPr txBox="1">
            <a:spLocks noGrp="1"/>
          </p:cNvSpPr>
          <p:nvPr>
            <p:ph type="subTitle" idx="25"/>
          </p:nvPr>
        </p:nvSpPr>
        <p:spPr>
          <a:xfrm>
            <a:off x="6099450" y="5686423"/>
            <a:ext cx="1436100" cy="3048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500"/>
              <a:buNone/>
              <a:defRPr/>
            </a:lvl2pPr>
            <a:lvl3pPr lvl="2" algn="r" rtl="0">
              <a:spcBef>
                <a:spcPts val="0"/>
              </a:spcBef>
              <a:spcAft>
                <a:spcPts val="0"/>
              </a:spcAft>
              <a:buSzPts val="1500"/>
              <a:buNone/>
              <a:defRPr/>
            </a:lvl3pPr>
            <a:lvl4pPr lvl="3" algn="r" rtl="0">
              <a:spcBef>
                <a:spcPts val="0"/>
              </a:spcBef>
              <a:spcAft>
                <a:spcPts val="0"/>
              </a:spcAft>
              <a:buSzPts val="1500"/>
              <a:buNone/>
              <a:defRPr/>
            </a:lvl4pPr>
            <a:lvl5pPr lvl="4" algn="r" rtl="0">
              <a:spcBef>
                <a:spcPts val="0"/>
              </a:spcBef>
              <a:spcAft>
                <a:spcPts val="0"/>
              </a:spcAft>
              <a:buSzPts val="1500"/>
              <a:buNone/>
              <a:defRPr/>
            </a:lvl5pPr>
            <a:lvl6pPr lvl="5" algn="r" rtl="0">
              <a:spcBef>
                <a:spcPts val="0"/>
              </a:spcBef>
              <a:spcAft>
                <a:spcPts val="0"/>
              </a:spcAft>
              <a:buSzPts val="1500"/>
              <a:buNone/>
              <a:defRPr/>
            </a:lvl6pPr>
            <a:lvl7pPr lvl="6" algn="r" rtl="0">
              <a:spcBef>
                <a:spcPts val="0"/>
              </a:spcBef>
              <a:spcAft>
                <a:spcPts val="0"/>
              </a:spcAft>
              <a:buSzPts val="1500"/>
              <a:buNone/>
              <a:defRPr/>
            </a:lvl7pPr>
            <a:lvl8pPr lvl="7" algn="r" rtl="0">
              <a:spcBef>
                <a:spcPts val="0"/>
              </a:spcBef>
              <a:spcAft>
                <a:spcPts val="0"/>
              </a:spcAft>
              <a:buSzPts val="1500"/>
              <a:buNone/>
              <a:defRPr/>
            </a:lvl8pPr>
            <a:lvl9pPr lvl="8" algn="r" rtl="0">
              <a:spcBef>
                <a:spcPts val="0"/>
              </a:spcBef>
              <a:spcAft>
                <a:spcPts val="0"/>
              </a:spcAft>
              <a:buSzPts val="1500"/>
              <a:buNone/>
              <a:defRPr/>
            </a:lvl9pPr>
          </a:lstStyle>
          <a:p>
            <a:endParaRPr/>
          </a:p>
        </p:txBody>
      </p:sp>
      <p:sp>
        <p:nvSpPr>
          <p:cNvPr id="246" name="Google Shape;246;p38"/>
          <p:cNvSpPr txBox="1">
            <a:spLocks noGrp="1"/>
          </p:cNvSpPr>
          <p:nvPr>
            <p:ph type="subTitle" idx="26"/>
          </p:nvPr>
        </p:nvSpPr>
        <p:spPr>
          <a:xfrm>
            <a:off x="6099450" y="6150398"/>
            <a:ext cx="1436100" cy="3048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500"/>
              <a:buNone/>
              <a:defRPr/>
            </a:lvl2pPr>
            <a:lvl3pPr lvl="2" algn="r" rtl="0">
              <a:spcBef>
                <a:spcPts val="0"/>
              </a:spcBef>
              <a:spcAft>
                <a:spcPts val="0"/>
              </a:spcAft>
              <a:buSzPts val="1500"/>
              <a:buNone/>
              <a:defRPr/>
            </a:lvl3pPr>
            <a:lvl4pPr lvl="3" algn="r" rtl="0">
              <a:spcBef>
                <a:spcPts val="0"/>
              </a:spcBef>
              <a:spcAft>
                <a:spcPts val="0"/>
              </a:spcAft>
              <a:buSzPts val="1500"/>
              <a:buNone/>
              <a:defRPr/>
            </a:lvl4pPr>
            <a:lvl5pPr lvl="4" algn="r" rtl="0">
              <a:spcBef>
                <a:spcPts val="0"/>
              </a:spcBef>
              <a:spcAft>
                <a:spcPts val="0"/>
              </a:spcAft>
              <a:buSzPts val="1500"/>
              <a:buNone/>
              <a:defRPr/>
            </a:lvl5pPr>
            <a:lvl6pPr lvl="5" algn="r" rtl="0">
              <a:spcBef>
                <a:spcPts val="0"/>
              </a:spcBef>
              <a:spcAft>
                <a:spcPts val="0"/>
              </a:spcAft>
              <a:buSzPts val="1500"/>
              <a:buNone/>
              <a:defRPr/>
            </a:lvl6pPr>
            <a:lvl7pPr lvl="6" algn="r" rtl="0">
              <a:spcBef>
                <a:spcPts val="0"/>
              </a:spcBef>
              <a:spcAft>
                <a:spcPts val="0"/>
              </a:spcAft>
              <a:buSzPts val="1500"/>
              <a:buNone/>
              <a:defRPr/>
            </a:lvl7pPr>
            <a:lvl8pPr lvl="7" algn="r" rtl="0">
              <a:spcBef>
                <a:spcPts val="0"/>
              </a:spcBef>
              <a:spcAft>
                <a:spcPts val="0"/>
              </a:spcAft>
              <a:buSzPts val="1500"/>
              <a:buNone/>
              <a:defRPr/>
            </a:lvl8pPr>
            <a:lvl9pPr lvl="8" algn="r" rtl="0">
              <a:spcBef>
                <a:spcPts val="0"/>
              </a:spcBef>
              <a:spcAft>
                <a:spcPts val="0"/>
              </a:spcAft>
              <a:buSzPts val="1500"/>
              <a:buNone/>
              <a:defRPr/>
            </a:lvl9pPr>
          </a:lstStyle>
          <a:p>
            <a:endParaRPr/>
          </a:p>
        </p:txBody>
      </p:sp>
      <p:sp>
        <p:nvSpPr>
          <p:cNvPr id="247" name="Google Shape;247;p38"/>
          <p:cNvSpPr txBox="1">
            <a:spLocks noGrp="1"/>
          </p:cNvSpPr>
          <p:nvPr>
            <p:ph type="subTitle" idx="27"/>
          </p:nvPr>
        </p:nvSpPr>
        <p:spPr>
          <a:xfrm>
            <a:off x="6099450" y="6614373"/>
            <a:ext cx="1436100" cy="3048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500"/>
              <a:buNone/>
              <a:defRPr/>
            </a:lvl2pPr>
            <a:lvl3pPr lvl="2" algn="r" rtl="0">
              <a:spcBef>
                <a:spcPts val="0"/>
              </a:spcBef>
              <a:spcAft>
                <a:spcPts val="0"/>
              </a:spcAft>
              <a:buSzPts val="1500"/>
              <a:buNone/>
              <a:defRPr/>
            </a:lvl3pPr>
            <a:lvl4pPr lvl="3" algn="r" rtl="0">
              <a:spcBef>
                <a:spcPts val="0"/>
              </a:spcBef>
              <a:spcAft>
                <a:spcPts val="0"/>
              </a:spcAft>
              <a:buSzPts val="1500"/>
              <a:buNone/>
              <a:defRPr/>
            </a:lvl4pPr>
            <a:lvl5pPr lvl="4" algn="r" rtl="0">
              <a:spcBef>
                <a:spcPts val="0"/>
              </a:spcBef>
              <a:spcAft>
                <a:spcPts val="0"/>
              </a:spcAft>
              <a:buSzPts val="1500"/>
              <a:buNone/>
              <a:defRPr/>
            </a:lvl5pPr>
            <a:lvl6pPr lvl="5" algn="r" rtl="0">
              <a:spcBef>
                <a:spcPts val="0"/>
              </a:spcBef>
              <a:spcAft>
                <a:spcPts val="0"/>
              </a:spcAft>
              <a:buSzPts val="1500"/>
              <a:buNone/>
              <a:defRPr/>
            </a:lvl6pPr>
            <a:lvl7pPr lvl="6" algn="r" rtl="0">
              <a:spcBef>
                <a:spcPts val="0"/>
              </a:spcBef>
              <a:spcAft>
                <a:spcPts val="0"/>
              </a:spcAft>
              <a:buSzPts val="1500"/>
              <a:buNone/>
              <a:defRPr/>
            </a:lvl7pPr>
            <a:lvl8pPr lvl="7" algn="r" rtl="0">
              <a:spcBef>
                <a:spcPts val="0"/>
              </a:spcBef>
              <a:spcAft>
                <a:spcPts val="0"/>
              </a:spcAft>
              <a:buSzPts val="1500"/>
              <a:buNone/>
              <a:defRPr/>
            </a:lvl8pPr>
            <a:lvl9pPr lvl="8" algn="r" rtl="0">
              <a:spcBef>
                <a:spcPts val="0"/>
              </a:spcBef>
              <a:spcAft>
                <a:spcPts val="0"/>
              </a:spcAft>
              <a:buSzPts val="1500"/>
              <a:buNone/>
              <a:defRPr/>
            </a:lvl9pPr>
          </a:lstStyle>
          <a:p>
            <a:endParaRPr/>
          </a:p>
        </p:txBody>
      </p:sp>
      <p:sp>
        <p:nvSpPr>
          <p:cNvPr id="248" name="Google Shape;248;p38"/>
          <p:cNvSpPr txBox="1">
            <a:spLocks noGrp="1"/>
          </p:cNvSpPr>
          <p:nvPr>
            <p:ph type="subTitle" idx="28"/>
          </p:nvPr>
        </p:nvSpPr>
        <p:spPr>
          <a:xfrm>
            <a:off x="6099450" y="7078348"/>
            <a:ext cx="1436100" cy="3048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500"/>
              <a:buNone/>
              <a:defRPr/>
            </a:lvl2pPr>
            <a:lvl3pPr lvl="2" algn="r" rtl="0">
              <a:spcBef>
                <a:spcPts val="0"/>
              </a:spcBef>
              <a:spcAft>
                <a:spcPts val="0"/>
              </a:spcAft>
              <a:buSzPts val="1500"/>
              <a:buNone/>
              <a:defRPr/>
            </a:lvl3pPr>
            <a:lvl4pPr lvl="3" algn="r" rtl="0">
              <a:spcBef>
                <a:spcPts val="0"/>
              </a:spcBef>
              <a:spcAft>
                <a:spcPts val="0"/>
              </a:spcAft>
              <a:buSzPts val="1500"/>
              <a:buNone/>
              <a:defRPr/>
            </a:lvl4pPr>
            <a:lvl5pPr lvl="4" algn="r" rtl="0">
              <a:spcBef>
                <a:spcPts val="0"/>
              </a:spcBef>
              <a:spcAft>
                <a:spcPts val="0"/>
              </a:spcAft>
              <a:buSzPts val="1500"/>
              <a:buNone/>
              <a:defRPr/>
            </a:lvl5pPr>
            <a:lvl6pPr lvl="5" algn="r" rtl="0">
              <a:spcBef>
                <a:spcPts val="0"/>
              </a:spcBef>
              <a:spcAft>
                <a:spcPts val="0"/>
              </a:spcAft>
              <a:buSzPts val="1500"/>
              <a:buNone/>
              <a:defRPr/>
            </a:lvl6pPr>
            <a:lvl7pPr lvl="6" algn="r" rtl="0">
              <a:spcBef>
                <a:spcPts val="0"/>
              </a:spcBef>
              <a:spcAft>
                <a:spcPts val="0"/>
              </a:spcAft>
              <a:buSzPts val="1500"/>
              <a:buNone/>
              <a:defRPr/>
            </a:lvl7pPr>
            <a:lvl8pPr lvl="7" algn="r" rtl="0">
              <a:spcBef>
                <a:spcPts val="0"/>
              </a:spcBef>
              <a:spcAft>
                <a:spcPts val="0"/>
              </a:spcAft>
              <a:buSzPts val="1500"/>
              <a:buNone/>
              <a:defRPr/>
            </a:lvl8pPr>
            <a:lvl9pPr lvl="8" algn="r" rtl="0">
              <a:spcBef>
                <a:spcPts val="0"/>
              </a:spcBef>
              <a:spcAft>
                <a:spcPts val="0"/>
              </a:spcAft>
              <a:buSzPts val="1500"/>
              <a:buNone/>
              <a:defRPr/>
            </a:lvl9pPr>
          </a:lstStyle>
          <a:p>
            <a:endParaRPr/>
          </a:p>
        </p:txBody>
      </p:sp>
      <p:sp>
        <p:nvSpPr>
          <p:cNvPr id="249" name="Google Shape;249;p38"/>
          <p:cNvSpPr txBox="1">
            <a:spLocks noGrp="1"/>
          </p:cNvSpPr>
          <p:nvPr>
            <p:ph type="subTitle" idx="29"/>
          </p:nvPr>
        </p:nvSpPr>
        <p:spPr>
          <a:xfrm>
            <a:off x="6099450" y="7542323"/>
            <a:ext cx="1436100" cy="3048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500"/>
              <a:buNone/>
              <a:defRPr/>
            </a:lvl2pPr>
            <a:lvl3pPr lvl="2" algn="r" rtl="0">
              <a:spcBef>
                <a:spcPts val="0"/>
              </a:spcBef>
              <a:spcAft>
                <a:spcPts val="0"/>
              </a:spcAft>
              <a:buSzPts val="1500"/>
              <a:buNone/>
              <a:defRPr/>
            </a:lvl3pPr>
            <a:lvl4pPr lvl="3" algn="r" rtl="0">
              <a:spcBef>
                <a:spcPts val="0"/>
              </a:spcBef>
              <a:spcAft>
                <a:spcPts val="0"/>
              </a:spcAft>
              <a:buSzPts val="1500"/>
              <a:buNone/>
              <a:defRPr/>
            </a:lvl4pPr>
            <a:lvl5pPr lvl="4" algn="r" rtl="0">
              <a:spcBef>
                <a:spcPts val="0"/>
              </a:spcBef>
              <a:spcAft>
                <a:spcPts val="0"/>
              </a:spcAft>
              <a:buSzPts val="1500"/>
              <a:buNone/>
              <a:defRPr/>
            </a:lvl5pPr>
            <a:lvl6pPr lvl="5" algn="r" rtl="0">
              <a:spcBef>
                <a:spcPts val="0"/>
              </a:spcBef>
              <a:spcAft>
                <a:spcPts val="0"/>
              </a:spcAft>
              <a:buSzPts val="1500"/>
              <a:buNone/>
              <a:defRPr/>
            </a:lvl6pPr>
            <a:lvl7pPr lvl="6" algn="r" rtl="0">
              <a:spcBef>
                <a:spcPts val="0"/>
              </a:spcBef>
              <a:spcAft>
                <a:spcPts val="0"/>
              </a:spcAft>
              <a:buSzPts val="1500"/>
              <a:buNone/>
              <a:defRPr/>
            </a:lvl7pPr>
            <a:lvl8pPr lvl="7" algn="r" rtl="0">
              <a:spcBef>
                <a:spcPts val="0"/>
              </a:spcBef>
              <a:spcAft>
                <a:spcPts val="0"/>
              </a:spcAft>
              <a:buSzPts val="1500"/>
              <a:buNone/>
              <a:defRPr/>
            </a:lvl8pPr>
            <a:lvl9pPr lvl="8" algn="r" rtl="0">
              <a:spcBef>
                <a:spcPts val="0"/>
              </a:spcBef>
              <a:spcAft>
                <a:spcPts val="0"/>
              </a:spcAft>
              <a:buSzPts val="1500"/>
              <a:buNone/>
              <a:defRPr/>
            </a:lvl9pPr>
          </a:lstStyle>
          <a:p>
            <a:endParaRPr/>
          </a:p>
        </p:txBody>
      </p:sp>
      <p:sp>
        <p:nvSpPr>
          <p:cNvPr id="250" name="Google Shape;250;p38"/>
          <p:cNvSpPr txBox="1">
            <a:spLocks noGrp="1"/>
          </p:cNvSpPr>
          <p:nvPr>
            <p:ph type="subTitle" idx="30"/>
          </p:nvPr>
        </p:nvSpPr>
        <p:spPr>
          <a:xfrm>
            <a:off x="6099450" y="7972398"/>
            <a:ext cx="1436100" cy="3048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500"/>
              <a:buNone/>
              <a:defRPr/>
            </a:lvl2pPr>
            <a:lvl3pPr lvl="2" algn="r" rtl="0">
              <a:spcBef>
                <a:spcPts val="0"/>
              </a:spcBef>
              <a:spcAft>
                <a:spcPts val="0"/>
              </a:spcAft>
              <a:buSzPts val="1500"/>
              <a:buNone/>
              <a:defRPr/>
            </a:lvl3pPr>
            <a:lvl4pPr lvl="3" algn="r" rtl="0">
              <a:spcBef>
                <a:spcPts val="0"/>
              </a:spcBef>
              <a:spcAft>
                <a:spcPts val="0"/>
              </a:spcAft>
              <a:buSzPts val="1500"/>
              <a:buNone/>
              <a:defRPr/>
            </a:lvl4pPr>
            <a:lvl5pPr lvl="4" algn="r" rtl="0">
              <a:spcBef>
                <a:spcPts val="0"/>
              </a:spcBef>
              <a:spcAft>
                <a:spcPts val="0"/>
              </a:spcAft>
              <a:buSzPts val="1500"/>
              <a:buNone/>
              <a:defRPr/>
            </a:lvl5pPr>
            <a:lvl6pPr lvl="5" algn="r" rtl="0">
              <a:spcBef>
                <a:spcPts val="0"/>
              </a:spcBef>
              <a:spcAft>
                <a:spcPts val="0"/>
              </a:spcAft>
              <a:buSzPts val="1500"/>
              <a:buNone/>
              <a:defRPr/>
            </a:lvl6pPr>
            <a:lvl7pPr lvl="6" algn="r" rtl="0">
              <a:spcBef>
                <a:spcPts val="0"/>
              </a:spcBef>
              <a:spcAft>
                <a:spcPts val="0"/>
              </a:spcAft>
              <a:buSzPts val="1500"/>
              <a:buNone/>
              <a:defRPr/>
            </a:lvl7pPr>
            <a:lvl8pPr lvl="7" algn="r" rtl="0">
              <a:spcBef>
                <a:spcPts val="0"/>
              </a:spcBef>
              <a:spcAft>
                <a:spcPts val="0"/>
              </a:spcAft>
              <a:buSzPts val="1500"/>
              <a:buNone/>
              <a:defRPr/>
            </a:lvl8pPr>
            <a:lvl9pPr lvl="8" algn="r" rtl="0">
              <a:spcBef>
                <a:spcPts val="0"/>
              </a:spcBef>
              <a:spcAft>
                <a:spcPts val="0"/>
              </a:spcAft>
              <a:buSzPts val="1500"/>
              <a:buNone/>
              <a:defRPr/>
            </a:lvl9pPr>
          </a:lstStyle>
          <a:p>
            <a:endParaRPr/>
          </a:p>
        </p:txBody>
      </p:sp>
      <p:sp>
        <p:nvSpPr>
          <p:cNvPr id="251" name="Google Shape;251;p38"/>
          <p:cNvSpPr txBox="1">
            <a:spLocks noGrp="1"/>
          </p:cNvSpPr>
          <p:nvPr>
            <p:ph type="subTitle" idx="31"/>
          </p:nvPr>
        </p:nvSpPr>
        <p:spPr>
          <a:xfrm>
            <a:off x="6099450" y="8436398"/>
            <a:ext cx="1436100" cy="3048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500"/>
              <a:buNone/>
              <a:defRPr/>
            </a:lvl2pPr>
            <a:lvl3pPr lvl="2" algn="r" rtl="0">
              <a:spcBef>
                <a:spcPts val="0"/>
              </a:spcBef>
              <a:spcAft>
                <a:spcPts val="0"/>
              </a:spcAft>
              <a:buSzPts val="1500"/>
              <a:buNone/>
              <a:defRPr/>
            </a:lvl3pPr>
            <a:lvl4pPr lvl="3" algn="r" rtl="0">
              <a:spcBef>
                <a:spcPts val="0"/>
              </a:spcBef>
              <a:spcAft>
                <a:spcPts val="0"/>
              </a:spcAft>
              <a:buSzPts val="1500"/>
              <a:buNone/>
              <a:defRPr/>
            </a:lvl4pPr>
            <a:lvl5pPr lvl="4" algn="r" rtl="0">
              <a:spcBef>
                <a:spcPts val="0"/>
              </a:spcBef>
              <a:spcAft>
                <a:spcPts val="0"/>
              </a:spcAft>
              <a:buSzPts val="1500"/>
              <a:buNone/>
              <a:defRPr/>
            </a:lvl5pPr>
            <a:lvl6pPr lvl="5" algn="r" rtl="0">
              <a:spcBef>
                <a:spcPts val="0"/>
              </a:spcBef>
              <a:spcAft>
                <a:spcPts val="0"/>
              </a:spcAft>
              <a:buSzPts val="1500"/>
              <a:buNone/>
              <a:defRPr/>
            </a:lvl6pPr>
            <a:lvl7pPr lvl="6" algn="r" rtl="0">
              <a:spcBef>
                <a:spcPts val="0"/>
              </a:spcBef>
              <a:spcAft>
                <a:spcPts val="0"/>
              </a:spcAft>
              <a:buSzPts val="1500"/>
              <a:buNone/>
              <a:defRPr/>
            </a:lvl7pPr>
            <a:lvl8pPr lvl="7" algn="r" rtl="0">
              <a:spcBef>
                <a:spcPts val="0"/>
              </a:spcBef>
              <a:spcAft>
                <a:spcPts val="0"/>
              </a:spcAft>
              <a:buSzPts val="1500"/>
              <a:buNone/>
              <a:defRPr/>
            </a:lvl8pPr>
            <a:lvl9pPr lvl="8" algn="r" rtl="0">
              <a:spcBef>
                <a:spcPts val="0"/>
              </a:spcBef>
              <a:spcAft>
                <a:spcPts val="0"/>
              </a:spcAft>
              <a:buSzPts val="1500"/>
              <a:buNone/>
              <a:defRPr/>
            </a:lvl9pPr>
          </a:lstStyle>
          <a:p>
            <a:endParaRPr/>
          </a:p>
        </p:txBody>
      </p:sp>
      <p:sp>
        <p:nvSpPr>
          <p:cNvPr id="252" name="Google Shape;252;p38"/>
          <p:cNvSpPr txBox="1">
            <a:spLocks noGrp="1"/>
          </p:cNvSpPr>
          <p:nvPr>
            <p:ph type="subTitle" idx="32"/>
          </p:nvPr>
        </p:nvSpPr>
        <p:spPr>
          <a:xfrm>
            <a:off x="6099450" y="8900398"/>
            <a:ext cx="1436100" cy="3048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500"/>
              <a:buNone/>
              <a:defRPr/>
            </a:lvl2pPr>
            <a:lvl3pPr lvl="2" algn="r" rtl="0">
              <a:spcBef>
                <a:spcPts val="0"/>
              </a:spcBef>
              <a:spcAft>
                <a:spcPts val="0"/>
              </a:spcAft>
              <a:buSzPts val="1500"/>
              <a:buNone/>
              <a:defRPr/>
            </a:lvl3pPr>
            <a:lvl4pPr lvl="3" algn="r" rtl="0">
              <a:spcBef>
                <a:spcPts val="0"/>
              </a:spcBef>
              <a:spcAft>
                <a:spcPts val="0"/>
              </a:spcAft>
              <a:buSzPts val="1500"/>
              <a:buNone/>
              <a:defRPr/>
            </a:lvl4pPr>
            <a:lvl5pPr lvl="4" algn="r" rtl="0">
              <a:spcBef>
                <a:spcPts val="0"/>
              </a:spcBef>
              <a:spcAft>
                <a:spcPts val="0"/>
              </a:spcAft>
              <a:buSzPts val="1500"/>
              <a:buNone/>
              <a:defRPr/>
            </a:lvl5pPr>
            <a:lvl6pPr lvl="5" algn="r" rtl="0">
              <a:spcBef>
                <a:spcPts val="0"/>
              </a:spcBef>
              <a:spcAft>
                <a:spcPts val="0"/>
              </a:spcAft>
              <a:buSzPts val="1500"/>
              <a:buNone/>
              <a:defRPr/>
            </a:lvl6pPr>
            <a:lvl7pPr lvl="6" algn="r" rtl="0">
              <a:spcBef>
                <a:spcPts val="0"/>
              </a:spcBef>
              <a:spcAft>
                <a:spcPts val="0"/>
              </a:spcAft>
              <a:buSzPts val="1500"/>
              <a:buNone/>
              <a:defRPr/>
            </a:lvl7pPr>
            <a:lvl8pPr lvl="7" algn="r" rtl="0">
              <a:spcBef>
                <a:spcPts val="0"/>
              </a:spcBef>
              <a:spcAft>
                <a:spcPts val="0"/>
              </a:spcAft>
              <a:buSzPts val="1500"/>
              <a:buNone/>
              <a:defRPr/>
            </a:lvl8pPr>
            <a:lvl9pPr lvl="8" algn="r" rtl="0">
              <a:spcBef>
                <a:spcPts val="0"/>
              </a:spcBef>
              <a:spcAft>
                <a:spcPts val="0"/>
              </a:spcAft>
              <a:buSzPts val="1500"/>
              <a:buNone/>
              <a:defRPr/>
            </a:lvl9pPr>
          </a:lstStyle>
          <a:p>
            <a:endParaRPr/>
          </a:p>
        </p:txBody>
      </p:sp>
      <p:sp>
        <p:nvSpPr>
          <p:cNvPr id="253" name="Google Shape;253;p38"/>
          <p:cNvSpPr txBox="1">
            <a:spLocks noGrp="1"/>
          </p:cNvSpPr>
          <p:nvPr>
            <p:ph type="title"/>
          </p:nvPr>
        </p:nvSpPr>
        <p:spPr>
          <a:xfrm>
            <a:off x="688375" y="9380417"/>
            <a:ext cx="68580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4" name="Google Shape;254;p38"/>
          <p:cNvSpPr txBox="1">
            <a:spLocks noGrp="1"/>
          </p:cNvSpPr>
          <p:nvPr>
            <p:ph type="subTitle" idx="33"/>
          </p:nvPr>
        </p:nvSpPr>
        <p:spPr>
          <a:xfrm>
            <a:off x="688375" y="9618529"/>
            <a:ext cx="31968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55" name="Google Shape;255;p38"/>
          <p:cNvSpPr txBox="1">
            <a:spLocks noGrp="1"/>
          </p:cNvSpPr>
          <p:nvPr>
            <p:ph type="subTitle" idx="34"/>
          </p:nvPr>
        </p:nvSpPr>
        <p:spPr>
          <a:xfrm>
            <a:off x="4349575" y="9618500"/>
            <a:ext cx="25167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56" name="Google Shape;256;p38"/>
          <p:cNvSpPr txBox="1">
            <a:spLocks noGrp="1"/>
          </p:cNvSpPr>
          <p:nvPr>
            <p:ph type="subTitle" idx="35"/>
          </p:nvPr>
        </p:nvSpPr>
        <p:spPr>
          <a:xfrm>
            <a:off x="7221650" y="9618500"/>
            <a:ext cx="4875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Lined">
  <p:cSld name="ONE_COLUMN_TEXT">
    <p:bg>
      <p:bgPr>
        <a:blipFill>
          <a:blip r:embed="rId2">
            <a:alphaModFix/>
          </a:blip>
          <a:stretch>
            <a:fillRect/>
          </a:stretch>
        </a:blipFill>
        <a:effectLst/>
      </p:bgPr>
    </p:bg>
    <p:spTree>
      <p:nvGrpSpPr>
        <p:cNvPr id="1" name="Shape 257"/>
        <p:cNvGrpSpPr/>
        <p:nvPr/>
      </p:nvGrpSpPr>
      <p:grpSpPr>
        <a:xfrm>
          <a:off x="0" y="0"/>
          <a:ext cx="0" cy="0"/>
          <a:chOff x="0" y="0"/>
          <a:chExt cx="0" cy="0"/>
        </a:xfrm>
      </p:grpSpPr>
      <p:sp>
        <p:nvSpPr>
          <p:cNvPr id="258" name="Google Shape;258;p39"/>
          <p:cNvSpPr txBox="1">
            <a:spLocks noGrp="1"/>
          </p:cNvSpPr>
          <p:nvPr>
            <p:ph type="title"/>
          </p:nvPr>
        </p:nvSpPr>
        <p:spPr>
          <a:xfrm>
            <a:off x="688375" y="9380417"/>
            <a:ext cx="68580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9" name="Google Shape;259;p39"/>
          <p:cNvSpPr txBox="1">
            <a:spLocks noGrp="1"/>
          </p:cNvSpPr>
          <p:nvPr>
            <p:ph type="subTitle" idx="1"/>
          </p:nvPr>
        </p:nvSpPr>
        <p:spPr>
          <a:xfrm>
            <a:off x="688375" y="9618529"/>
            <a:ext cx="31968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60" name="Google Shape;260;p39"/>
          <p:cNvSpPr txBox="1">
            <a:spLocks noGrp="1"/>
          </p:cNvSpPr>
          <p:nvPr>
            <p:ph type="subTitle" idx="2"/>
          </p:nvPr>
        </p:nvSpPr>
        <p:spPr>
          <a:xfrm>
            <a:off x="4349575" y="9618500"/>
            <a:ext cx="25167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61" name="Google Shape;261;p39"/>
          <p:cNvSpPr txBox="1">
            <a:spLocks noGrp="1"/>
          </p:cNvSpPr>
          <p:nvPr>
            <p:ph type="subTitle" idx="3"/>
          </p:nvPr>
        </p:nvSpPr>
        <p:spPr>
          <a:xfrm>
            <a:off x="7221650" y="9618500"/>
            <a:ext cx="4875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62" name="Google Shape;262;p39"/>
          <p:cNvSpPr txBox="1">
            <a:spLocks noGrp="1"/>
          </p:cNvSpPr>
          <p:nvPr>
            <p:ph type="subTitle" idx="4"/>
          </p:nvPr>
        </p:nvSpPr>
        <p:spPr>
          <a:xfrm>
            <a:off x="214950" y="235900"/>
            <a:ext cx="7331700" cy="9135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Half Scale Grid">
  <p:cSld name="SECTION_TITLE_AND_DESCRIPTION">
    <p:bg>
      <p:bgPr>
        <a:blipFill>
          <a:blip r:embed="rId2">
            <a:alphaModFix/>
          </a:blip>
          <a:stretch>
            <a:fillRect/>
          </a:stretch>
        </a:blipFill>
        <a:effectLst/>
      </p:bgPr>
    </p:bg>
    <p:spTree>
      <p:nvGrpSpPr>
        <p:cNvPr id="1" name="Shape 263"/>
        <p:cNvGrpSpPr/>
        <p:nvPr/>
      </p:nvGrpSpPr>
      <p:grpSpPr>
        <a:xfrm>
          <a:off x="0" y="0"/>
          <a:ext cx="0" cy="0"/>
          <a:chOff x="0" y="0"/>
          <a:chExt cx="0" cy="0"/>
        </a:xfrm>
      </p:grpSpPr>
      <p:sp>
        <p:nvSpPr>
          <p:cNvPr id="264" name="Google Shape;264;p40"/>
          <p:cNvSpPr txBox="1">
            <a:spLocks noGrp="1"/>
          </p:cNvSpPr>
          <p:nvPr>
            <p:ph type="title"/>
          </p:nvPr>
        </p:nvSpPr>
        <p:spPr>
          <a:xfrm>
            <a:off x="688375" y="9380417"/>
            <a:ext cx="68580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5" name="Google Shape;265;p40"/>
          <p:cNvSpPr txBox="1">
            <a:spLocks noGrp="1"/>
          </p:cNvSpPr>
          <p:nvPr>
            <p:ph type="subTitle" idx="1"/>
          </p:nvPr>
        </p:nvSpPr>
        <p:spPr>
          <a:xfrm>
            <a:off x="688375" y="9618529"/>
            <a:ext cx="31968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66" name="Google Shape;266;p40"/>
          <p:cNvSpPr txBox="1">
            <a:spLocks noGrp="1"/>
          </p:cNvSpPr>
          <p:nvPr>
            <p:ph type="subTitle" idx="2"/>
          </p:nvPr>
        </p:nvSpPr>
        <p:spPr>
          <a:xfrm>
            <a:off x="4349575" y="9618500"/>
            <a:ext cx="25167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67" name="Google Shape;267;p40"/>
          <p:cNvSpPr txBox="1">
            <a:spLocks noGrp="1"/>
          </p:cNvSpPr>
          <p:nvPr>
            <p:ph type="subTitle" idx="3"/>
          </p:nvPr>
        </p:nvSpPr>
        <p:spPr>
          <a:xfrm>
            <a:off x="7221650" y="9618500"/>
            <a:ext cx="4875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ird Scale Grid">
  <p:cSld name="CAPTION_ONLY">
    <p:bg>
      <p:bgPr>
        <a:blipFill>
          <a:blip r:embed="rId2">
            <a:alphaModFix/>
          </a:blip>
          <a:stretch>
            <a:fillRect/>
          </a:stretch>
        </a:blipFill>
        <a:effectLst/>
      </p:bgPr>
    </p:bg>
    <p:spTree>
      <p:nvGrpSpPr>
        <p:cNvPr id="1" name="Shape 268"/>
        <p:cNvGrpSpPr/>
        <p:nvPr/>
      </p:nvGrpSpPr>
      <p:grpSpPr>
        <a:xfrm>
          <a:off x="0" y="0"/>
          <a:ext cx="0" cy="0"/>
          <a:chOff x="0" y="0"/>
          <a:chExt cx="0" cy="0"/>
        </a:xfrm>
      </p:grpSpPr>
      <p:sp>
        <p:nvSpPr>
          <p:cNvPr id="269" name="Google Shape;269;p41"/>
          <p:cNvSpPr txBox="1">
            <a:spLocks noGrp="1"/>
          </p:cNvSpPr>
          <p:nvPr>
            <p:ph type="title"/>
          </p:nvPr>
        </p:nvSpPr>
        <p:spPr>
          <a:xfrm>
            <a:off x="688375" y="9380417"/>
            <a:ext cx="68580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0" name="Google Shape;270;p41"/>
          <p:cNvSpPr txBox="1">
            <a:spLocks noGrp="1"/>
          </p:cNvSpPr>
          <p:nvPr>
            <p:ph type="subTitle" idx="1"/>
          </p:nvPr>
        </p:nvSpPr>
        <p:spPr>
          <a:xfrm>
            <a:off x="688375" y="9618529"/>
            <a:ext cx="31968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71" name="Google Shape;271;p41"/>
          <p:cNvSpPr txBox="1">
            <a:spLocks noGrp="1"/>
          </p:cNvSpPr>
          <p:nvPr>
            <p:ph type="subTitle" idx="2"/>
          </p:nvPr>
        </p:nvSpPr>
        <p:spPr>
          <a:xfrm>
            <a:off x="4349575" y="9618500"/>
            <a:ext cx="25167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72" name="Google Shape;272;p41"/>
          <p:cNvSpPr txBox="1">
            <a:spLocks noGrp="1"/>
          </p:cNvSpPr>
          <p:nvPr>
            <p:ph type="subTitle" idx="3"/>
          </p:nvPr>
        </p:nvSpPr>
        <p:spPr>
          <a:xfrm>
            <a:off x="7221650" y="9618500"/>
            <a:ext cx="4875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Full Scale Grid">
  <p:cSld name="CUSTOM_1">
    <p:bg>
      <p:bgPr>
        <a:blipFill>
          <a:blip r:embed="rId2">
            <a:alphaModFix/>
          </a:blip>
          <a:stretch>
            <a:fillRect/>
          </a:stretch>
        </a:blipFill>
        <a:effectLst/>
      </p:bgPr>
    </p:bg>
    <p:spTree>
      <p:nvGrpSpPr>
        <p:cNvPr id="1" name="Shape 273"/>
        <p:cNvGrpSpPr/>
        <p:nvPr/>
      </p:nvGrpSpPr>
      <p:grpSpPr>
        <a:xfrm>
          <a:off x="0" y="0"/>
          <a:ext cx="0" cy="0"/>
          <a:chOff x="0" y="0"/>
          <a:chExt cx="0" cy="0"/>
        </a:xfrm>
      </p:grpSpPr>
      <p:sp>
        <p:nvSpPr>
          <p:cNvPr id="274" name="Google Shape;274;p42"/>
          <p:cNvSpPr txBox="1">
            <a:spLocks noGrp="1"/>
          </p:cNvSpPr>
          <p:nvPr>
            <p:ph type="title"/>
          </p:nvPr>
        </p:nvSpPr>
        <p:spPr>
          <a:xfrm>
            <a:off x="688375" y="9380417"/>
            <a:ext cx="68580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5" name="Google Shape;275;p42"/>
          <p:cNvSpPr txBox="1">
            <a:spLocks noGrp="1"/>
          </p:cNvSpPr>
          <p:nvPr>
            <p:ph type="subTitle" idx="1"/>
          </p:nvPr>
        </p:nvSpPr>
        <p:spPr>
          <a:xfrm>
            <a:off x="688375" y="9618529"/>
            <a:ext cx="31968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76" name="Google Shape;276;p42"/>
          <p:cNvSpPr txBox="1">
            <a:spLocks noGrp="1"/>
          </p:cNvSpPr>
          <p:nvPr>
            <p:ph type="subTitle" idx="2"/>
          </p:nvPr>
        </p:nvSpPr>
        <p:spPr>
          <a:xfrm>
            <a:off x="4349575" y="9618500"/>
            <a:ext cx="25167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77" name="Google Shape;277;p42"/>
          <p:cNvSpPr txBox="1">
            <a:spLocks noGrp="1"/>
          </p:cNvSpPr>
          <p:nvPr>
            <p:ph type="subTitle" idx="3"/>
          </p:nvPr>
        </p:nvSpPr>
        <p:spPr>
          <a:xfrm>
            <a:off x="7221650" y="9618500"/>
            <a:ext cx="4875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t Grid" type="twoColTx">
  <p:cSld name="TITLE_AND_TWO_COLUMNS">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5"/>
          <p:cNvSpPr txBox="1">
            <a:spLocks noGrp="1"/>
          </p:cNvSpPr>
          <p:nvPr>
            <p:ph type="title"/>
          </p:nvPr>
        </p:nvSpPr>
        <p:spPr>
          <a:xfrm>
            <a:off x="688375" y="9380417"/>
            <a:ext cx="68580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 name="Google Shape;17;p5"/>
          <p:cNvSpPr txBox="1">
            <a:spLocks noGrp="1"/>
          </p:cNvSpPr>
          <p:nvPr>
            <p:ph type="subTitle" idx="1"/>
          </p:nvPr>
        </p:nvSpPr>
        <p:spPr>
          <a:xfrm>
            <a:off x="688375" y="9618529"/>
            <a:ext cx="31968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8" name="Google Shape;18;p5"/>
          <p:cNvSpPr txBox="1">
            <a:spLocks noGrp="1"/>
          </p:cNvSpPr>
          <p:nvPr>
            <p:ph type="subTitle" idx="2"/>
          </p:nvPr>
        </p:nvSpPr>
        <p:spPr>
          <a:xfrm>
            <a:off x="4349575" y="9618500"/>
            <a:ext cx="25167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9" name="Google Shape;19;p5"/>
          <p:cNvSpPr txBox="1">
            <a:spLocks noGrp="1"/>
          </p:cNvSpPr>
          <p:nvPr>
            <p:ph type="subTitle" idx="3"/>
          </p:nvPr>
        </p:nvSpPr>
        <p:spPr>
          <a:xfrm>
            <a:off x="7221650" y="9618500"/>
            <a:ext cx="4875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Weekly Planner">
  <p:cSld name="CUSTOM_5">
    <p:bg>
      <p:bgPr>
        <a:blipFill>
          <a:blip r:embed="rId2">
            <a:alphaModFix/>
          </a:blip>
          <a:stretch>
            <a:fillRect/>
          </a:stretch>
        </a:blipFill>
        <a:effectLst/>
      </p:bgPr>
    </p:bg>
    <p:spTree>
      <p:nvGrpSpPr>
        <p:cNvPr id="1" name="Shape 278"/>
        <p:cNvGrpSpPr/>
        <p:nvPr/>
      </p:nvGrpSpPr>
      <p:grpSpPr>
        <a:xfrm>
          <a:off x="0" y="0"/>
          <a:ext cx="0" cy="0"/>
          <a:chOff x="0" y="0"/>
          <a:chExt cx="0" cy="0"/>
        </a:xfrm>
      </p:grpSpPr>
      <p:sp>
        <p:nvSpPr>
          <p:cNvPr id="279" name="Google Shape;279;p43"/>
          <p:cNvSpPr txBox="1">
            <a:spLocks noGrp="1"/>
          </p:cNvSpPr>
          <p:nvPr>
            <p:ph type="subTitle" idx="1"/>
          </p:nvPr>
        </p:nvSpPr>
        <p:spPr>
          <a:xfrm>
            <a:off x="688375" y="9618529"/>
            <a:ext cx="31968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80" name="Google Shape;280;p43"/>
          <p:cNvSpPr txBox="1">
            <a:spLocks noGrp="1"/>
          </p:cNvSpPr>
          <p:nvPr>
            <p:ph type="subTitle" idx="2"/>
          </p:nvPr>
        </p:nvSpPr>
        <p:spPr>
          <a:xfrm>
            <a:off x="7221650" y="9618500"/>
            <a:ext cx="4875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81" name="Google Shape;281;p43"/>
          <p:cNvSpPr txBox="1">
            <a:spLocks noGrp="1"/>
          </p:cNvSpPr>
          <p:nvPr>
            <p:ph type="body" idx="3"/>
          </p:nvPr>
        </p:nvSpPr>
        <p:spPr>
          <a:xfrm>
            <a:off x="230350" y="1077550"/>
            <a:ext cx="7316100" cy="1212300"/>
          </a:xfrm>
          <a:prstGeom prst="rect">
            <a:avLst/>
          </a:prstGeom>
        </p:spPr>
        <p:txBody>
          <a:bodyPr spcFirstLastPara="1" wrap="square" lIns="0" tIns="0" rIns="0" bIns="0" anchor="t" anchorCtr="0">
            <a:noAutofit/>
          </a:bodyPr>
          <a:lstStyle>
            <a:lvl1pPr marL="457200" lvl="0" indent="-323850" rtl="0">
              <a:spcBef>
                <a:spcPts val="0"/>
              </a:spcBef>
              <a:spcAft>
                <a:spcPts val="0"/>
              </a:spcAft>
              <a:buSzPts val="1500"/>
              <a:buChar char="●"/>
              <a:defRPr/>
            </a:lvl1pPr>
            <a:lvl2pPr marL="914400" lvl="1" indent="-323850" rtl="0">
              <a:spcBef>
                <a:spcPts val="0"/>
              </a:spcBef>
              <a:spcAft>
                <a:spcPts val="0"/>
              </a:spcAft>
              <a:buSzPts val="1500"/>
              <a:buChar char="○"/>
              <a:defRPr/>
            </a:lvl2pPr>
            <a:lvl3pPr marL="1371600" lvl="2" indent="-323850" rtl="0">
              <a:spcBef>
                <a:spcPts val="0"/>
              </a:spcBef>
              <a:spcAft>
                <a:spcPts val="0"/>
              </a:spcAft>
              <a:buSzPts val="1500"/>
              <a:buChar char="■"/>
              <a:defRPr/>
            </a:lvl3pPr>
            <a:lvl4pPr marL="1828800" lvl="3" indent="-323850" rtl="0">
              <a:spcBef>
                <a:spcPts val="0"/>
              </a:spcBef>
              <a:spcAft>
                <a:spcPts val="0"/>
              </a:spcAft>
              <a:buSzPts val="1500"/>
              <a:buChar char="●"/>
              <a:defRPr/>
            </a:lvl4pPr>
            <a:lvl5pPr marL="2286000" lvl="4" indent="-323850" rtl="0">
              <a:spcBef>
                <a:spcPts val="0"/>
              </a:spcBef>
              <a:spcAft>
                <a:spcPts val="0"/>
              </a:spcAft>
              <a:buSzPts val="1500"/>
              <a:buChar char="○"/>
              <a:defRPr/>
            </a:lvl5pPr>
            <a:lvl6pPr marL="2743200" lvl="5" indent="-323850" rtl="0">
              <a:spcBef>
                <a:spcPts val="0"/>
              </a:spcBef>
              <a:spcAft>
                <a:spcPts val="0"/>
              </a:spcAft>
              <a:buSzPts val="1500"/>
              <a:buChar char="■"/>
              <a:defRPr/>
            </a:lvl6pPr>
            <a:lvl7pPr marL="3200400" lvl="6" indent="-323850" rtl="0">
              <a:spcBef>
                <a:spcPts val="0"/>
              </a:spcBef>
              <a:spcAft>
                <a:spcPts val="0"/>
              </a:spcAft>
              <a:buSzPts val="1500"/>
              <a:buChar char="●"/>
              <a:defRPr/>
            </a:lvl7pPr>
            <a:lvl8pPr marL="3657600" lvl="7" indent="-323850" rtl="0">
              <a:spcBef>
                <a:spcPts val="0"/>
              </a:spcBef>
              <a:spcAft>
                <a:spcPts val="0"/>
              </a:spcAft>
              <a:buSzPts val="1500"/>
              <a:buChar char="○"/>
              <a:defRPr/>
            </a:lvl8pPr>
            <a:lvl9pPr marL="4114800" lvl="8" indent="-323850" rtl="0">
              <a:spcBef>
                <a:spcPts val="0"/>
              </a:spcBef>
              <a:spcAft>
                <a:spcPts val="0"/>
              </a:spcAft>
              <a:buSzPts val="1500"/>
              <a:buChar char="■"/>
              <a:defRPr/>
            </a:lvl9pPr>
          </a:lstStyle>
          <a:p>
            <a:endParaRPr/>
          </a:p>
        </p:txBody>
      </p:sp>
      <p:sp>
        <p:nvSpPr>
          <p:cNvPr id="282" name="Google Shape;282;p43"/>
          <p:cNvSpPr txBox="1">
            <a:spLocks noGrp="1"/>
          </p:cNvSpPr>
          <p:nvPr>
            <p:ph type="body" idx="4"/>
          </p:nvPr>
        </p:nvSpPr>
        <p:spPr>
          <a:xfrm>
            <a:off x="230350" y="2512482"/>
            <a:ext cx="7316100" cy="1212300"/>
          </a:xfrm>
          <a:prstGeom prst="rect">
            <a:avLst/>
          </a:prstGeom>
        </p:spPr>
        <p:txBody>
          <a:bodyPr spcFirstLastPara="1" wrap="square" lIns="0" tIns="0" rIns="0" bIns="0" anchor="t" anchorCtr="0">
            <a:noAutofit/>
          </a:bodyPr>
          <a:lstStyle>
            <a:lvl1pPr marL="457200" lvl="0" indent="-323850" rtl="0">
              <a:spcBef>
                <a:spcPts val="0"/>
              </a:spcBef>
              <a:spcAft>
                <a:spcPts val="0"/>
              </a:spcAft>
              <a:buSzPts val="1500"/>
              <a:buChar char="●"/>
              <a:defRPr/>
            </a:lvl1pPr>
            <a:lvl2pPr marL="914400" lvl="1" indent="-323850" rtl="0">
              <a:spcBef>
                <a:spcPts val="0"/>
              </a:spcBef>
              <a:spcAft>
                <a:spcPts val="0"/>
              </a:spcAft>
              <a:buSzPts val="1500"/>
              <a:buChar char="○"/>
              <a:defRPr/>
            </a:lvl2pPr>
            <a:lvl3pPr marL="1371600" lvl="2" indent="-323850" rtl="0">
              <a:spcBef>
                <a:spcPts val="0"/>
              </a:spcBef>
              <a:spcAft>
                <a:spcPts val="0"/>
              </a:spcAft>
              <a:buSzPts val="1500"/>
              <a:buChar char="■"/>
              <a:defRPr/>
            </a:lvl3pPr>
            <a:lvl4pPr marL="1828800" lvl="3" indent="-323850" rtl="0">
              <a:spcBef>
                <a:spcPts val="0"/>
              </a:spcBef>
              <a:spcAft>
                <a:spcPts val="0"/>
              </a:spcAft>
              <a:buSzPts val="1500"/>
              <a:buChar char="●"/>
              <a:defRPr/>
            </a:lvl4pPr>
            <a:lvl5pPr marL="2286000" lvl="4" indent="-323850" rtl="0">
              <a:spcBef>
                <a:spcPts val="0"/>
              </a:spcBef>
              <a:spcAft>
                <a:spcPts val="0"/>
              </a:spcAft>
              <a:buSzPts val="1500"/>
              <a:buChar char="○"/>
              <a:defRPr/>
            </a:lvl5pPr>
            <a:lvl6pPr marL="2743200" lvl="5" indent="-323850" rtl="0">
              <a:spcBef>
                <a:spcPts val="0"/>
              </a:spcBef>
              <a:spcAft>
                <a:spcPts val="0"/>
              </a:spcAft>
              <a:buSzPts val="1500"/>
              <a:buChar char="■"/>
              <a:defRPr/>
            </a:lvl6pPr>
            <a:lvl7pPr marL="3200400" lvl="6" indent="-323850" rtl="0">
              <a:spcBef>
                <a:spcPts val="0"/>
              </a:spcBef>
              <a:spcAft>
                <a:spcPts val="0"/>
              </a:spcAft>
              <a:buSzPts val="1500"/>
              <a:buChar char="●"/>
              <a:defRPr/>
            </a:lvl7pPr>
            <a:lvl8pPr marL="3657600" lvl="7" indent="-323850" rtl="0">
              <a:spcBef>
                <a:spcPts val="0"/>
              </a:spcBef>
              <a:spcAft>
                <a:spcPts val="0"/>
              </a:spcAft>
              <a:buSzPts val="1500"/>
              <a:buChar char="○"/>
              <a:defRPr/>
            </a:lvl8pPr>
            <a:lvl9pPr marL="4114800" lvl="8" indent="-323850" rtl="0">
              <a:spcBef>
                <a:spcPts val="0"/>
              </a:spcBef>
              <a:spcAft>
                <a:spcPts val="0"/>
              </a:spcAft>
              <a:buSzPts val="1500"/>
              <a:buChar char="■"/>
              <a:defRPr/>
            </a:lvl9pPr>
          </a:lstStyle>
          <a:p>
            <a:endParaRPr/>
          </a:p>
        </p:txBody>
      </p:sp>
      <p:sp>
        <p:nvSpPr>
          <p:cNvPr id="283" name="Google Shape;283;p43"/>
          <p:cNvSpPr txBox="1">
            <a:spLocks noGrp="1"/>
          </p:cNvSpPr>
          <p:nvPr>
            <p:ph type="body" idx="5"/>
          </p:nvPr>
        </p:nvSpPr>
        <p:spPr>
          <a:xfrm>
            <a:off x="230350" y="3961278"/>
            <a:ext cx="7316100" cy="1212300"/>
          </a:xfrm>
          <a:prstGeom prst="rect">
            <a:avLst/>
          </a:prstGeom>
        </p:spPr>
        <p:txBody>
          <a:bodyPr spcFirstLastPara="1" wrap="square" lIns="0" tIns="0" rIns="0" bIns="0" anchor="t" anchorCtr="0">
            <a:noAutofit/>
          </a:bodyPr>
          <a:lstStyle>
            <a:lvl1pPr marL="457200" lvl="0" indent="-323850" rtl="0">
              <a:spcBef>
                <a:spcPts val="0"/>
              </a:spcBef>
              <a:spcAft>
                <a:spcPts val="0"/>
              </a:spcAft>
              <a:buSzPts val="1500"/>
              <a:buChar char="●"/>
              <a:defRPr/>
            </a:lvl1pPr>
            <a:lvl2pPr marL="914400" lvl="1" indent="-323850" rtl="0">
              <a:spcBef>
                <a:spcPts val="0"/>
              </a:spcBef>
              <a:spcAft>
                <a:spcPts val="0"/>
              </a:spcAft>
              <a:buSzPts val="1500"/>
              <a:buChar char="○"/>
              <a:defRPr/>
            </a:lvl2pPr>
            <a:lvl3pPr marL="1371600" lvl="2" indent="-323850" rtl="0">
              <a:spcBef>
                <a:spcPts val="0"/>
              </a:spcBef>
              <a:spcAft>
                <a:spcPts val="0"/>
              </a:spcAft>
              <a:buSzPts val="1500"/>
              <a:buChar char="■"/>
              <a:defRPr/>
            </a:lvl3pPr>
            <a:lvl4pPr marL="1828800" lvl="3" indent="-323850" rtl="0">
              <a:spcBef>
                <a:spcPts val="0"/>
              </a:spcBef>
              <a:spcAft>
                <a:spcPts val="0"/>
              </a:spcAft>
              <a:buSzPts val="1500"/>
              <a:buChar char="●"/>
              <a:defRPr/>
            </a:lvl4pPr>
            <a:lvl5pPr marL="2286000" lvl="4" indent="-323850" rtl="0">
              <a:spcBef>
                <a:spcPts val="0"/>
              </a:spcBef>
              <a:spcAft>
                <a:spcPts val="0"/>
              </a:spcAft>
              <a:buSzPts val="1500"/>
              <a:buChar char="○"/>
              <a:defRPr/>
            </a:lvl5pPr>
            <a:lvl6pPr marL="2743200" lvl="5" indent="-323850" rtl="0">
              <a:spcBef>
                <a:spcPts val="0"/>
              </a:spcBef>
              <a:spcAft>
                <a:spcPts val="0"/>
              </a:spcAft>
              <a:buSzPts val="1500"/>
              <a:buChar char="■"/>
              <a:defRPr/>
            </a:lvl6pPr>
            <a:lvl7pPr marL="3200400" lvl="6" indent="-323850" rtl="0">
              <a:spcBef>
                <a:spcPts val="0"/>
              </a:spcBef>
              <a:spcAft>
                <a:spcPts val="0"/>
              </a:spcAft>
              <a:buSzPts val="1500"/>
              <a:buChar char="●"/>
              <a:defRPr/>
            </a:lvl7pPr>
            <a:lvl8pPr marL="3657600" lvl="7" indent="-323850" rtl="0">
              <a:spcBef>
                <a:spcPts val="0"/>
              </a:spcBef>
              <a:spcAft>
                <a:spcPts val="0"/>
              </a:spcAft>
              <a:buSzPts val="1500"/>
              <a:buChar char="○"/>
              <a:defRPr/>
            </a:lvl8pPr>
            <a:lvl9pPr marL="4114800" lvl="8" indent="-323850" rtl="0">
              <a:spcBef>
                <a:spcPts val="0"/>
              </a:spcBef>
              <a:spcAft>
                <a:spcPts val="0"/>
              </a:spcAft>
              <a:buSzPts val="1500"/>
              <a:buChar char="■"/>
              <a:defRPr/>
            </a:lvl9pPr>
          </a:lstStyle>
          <a:p>
            <a:endParaRPr/>
          </a:p>
        </p:txBody>
      </p:sp>
      <p:sp>
        <p:nvSpPr>
          <p:cNvPr id="284" name="Google Shape;284;p43"/>
          <p:cNvSpPr txBox="1">
            <a:spLocks noGrp="1"/>
          </p:cNvSpPr>
          <p:nvPr>
            <p:ph type="body" idx="6"/>
          </p:nvPr>
        </p:nvSpPr>
        <p:spPr>
          <a:xfrm>
            <a:off x="230350" y="5389300"/>
            <a:ext cx="7316100" cy="1212300"/>
          </a:xfrm>
          <a:prstGeom prst="rect">
            <a:avLst/>
          </a:prstGeom>
        </p:spPr>
        <p:txBody>
          <a:bodyPr spcFirstLastPara="1" wrap="square" lIns="0" tIns="0" rIns="0" bIns="0" anchor="t" anchorCtr="0">
            <a:noAutofit/>
          </a:bodyPr>
          <a:lstStyle>
            <a:lvl1pPr marL="457200" lvl="0" indent="-323850" rtl="0">
              <a:spcBef>
                <a:spcPts val="0"/>
              </a:spcBef>
              <a:spcAft>
                <a:spcPts val="0"/>
              </a:spcAft>
              <a:buSzPts val="1500"/>
              <a:buChar char="●"/>
              <a:defRPr/>
            </a:lvl1pPr>
            <a:lvl2pPr marL="914400" lvl="1" indent="-323850" rtl="0">
              <a:spcBef>
                <a:spcPts val="0"/>
              </a:spcBef>
              <a:spcAft>
                <a:spcPts val="0"/>
              </a:spcAft>
              <a:buSzPts val="1500"/>
              <a:buChar char="○"/>
              <a:defRPr/>
            </a:lvl2pPr>
            <a:lvl3pPr marL="1371600" lvl="2" indent="-323850" rtl="0">
              <a:spcBef>
                <a:spcPts val="0"/>
              </a:spcBef>
              <a:spcAft>
                <a:spcPts val="0"/>
              </a:spcAft>
              <a:buSzPts val="1500"/>
              <a:buChar char="■"/>
              <a:defRPr/>
            </a:lvl3pPr>
            <a:lvl4pPr marL="1828800" lvl="3" indent="-323850" rtl="0">
              <a:spcBef>
                <a:spcPts val="0"/>
              </a:spcBef>
              <a:spcAft>
                <a:spcPts val="0"/>
              </a:spcAft>
              <a:buSzPts val="1500"/>
              <a:buChar char="●"/>
              <a:defRPr/>
            </a:lvl4pPr>
            <a:lvl5pPr marL="2286000" lvl="4" indent="-323850" rtl="0">
              <a:spcBef>
                <a:spcPts val="0"/>
              </a:spcBef>
              <a:spcAft>
                <a:spcPts val="0"/>
              </a:spcAft>
              <a:buSzPts val="1500"/>
              <a:buChar char="○"/>
              <a:defRPr/>
            </a:lvl5pPr>
            <a:lvl6pPr marL="2743200" lvl="5" indent="-323850" rtl="0">
              <a:spcBef>
                <a:spcPts val="0"/>
              </a:spcBef>
              <a:spcAft>
                <a:spcPts val="0"/>
              </a:spcAft>
              <a:buSzPts val="1500"/>
              <a:buChar char="■"/>
              <a:defRPr/>
            </a:lvl6pPr>
            <a:lvl7pPr marL="3200400" lvl="6" indent="-323850" rtl="0">
              <a:spcBef>
                <a:spcPts val="0"/>
              </a:spcBef>
              <a:spcAft>
                <a:spcPts val="0"/>
              </a:spcAft>
              <a:buSzPts val="1500"/>
              <a:buChar char="●"/>
              <a:defRPr/>
            </a:lvl7pPr>
            <a:lvl8pPr marL="3657600" lvl="7" indent="-323850" rtl="0">
              <a:spcBef>
                <a:spcPts val="0"/>
              </a:spcBef>
              <a:spcAft>
                <a:spcPts val="0"/>
              </a:spcAft>
              <a:buSzPts val="1500"/>
              <a:buChar char="○"/>
              <a:defRPr/>
            </a:lvl8pPr>
            <a:lvl9pPr marL="4114800" lvl="8" indent="-323850" rtl="0">
              <a:spcBef>
                <a:spcPts val="0"/>
              </a:spcBef>
              <a:spcAft>
                <a:spcPts val="0"/>
              </a:spcAft>
              <a:buSzPts val="1500"/>
              <a:buChar char="■"/>
              <a:defRPr/>
            </a:lvl9pPr>
          </a:lstStyle>
          <a:p>
            <a:endParaRPr/>
          </a:p>
        </p:txBody>
      </p:sp>
      <p:sp>
        <p:nvSpPr>
          <p:cNvPr id="285" name="Google Shape;285;p43"/>
          <p:cNvSpPr txBox="1">
            <a:spLocks noGrp="1"/>
          </p:cNvSpPr>
          <p:nvPr>
            <p:ph type="body" idx="7"/>
          </p:nvPr>
        </p:nvSpPr>
        <p:spPr>
          <a:xfrm>
            <a:off x="230350" y="8273046"/>
            <a:ext cx="3654900" cy="1212300"/>
          </a:xfrm>
          <a:prstGeom prst="rect">
            <a:avLst/>
          </a:prstGeom>
        </p:spPr>
        <p:txBody>
          <a:bodyPr spcFirstLastPara="1" wrap="square" lIns="0" tIns="0" rIns="0" bIns="0" anchor="t" anchorCtr="0">
            <a:noAutofit/>
          </a:bodyPr>
          <a:lstStyle>
            <a:lvl1pPr marL="457200" lvl="0" indent="-323850" rtl="0">
              <a:spcBef>
                <a:spcPts val="0"/>
              </a:spcBef>
              <a:spcAft>
                <a:spcPts val="0"/>
              </a:spcAft>
              <a:buSzPts val="1500"/>
              <a:buChar char="●"/>
              <a:defRPr/>
            </a:lvl1pPr>
            <a:lvl2pPr marL="914400" lvl="1" indent="-323850" rtl="0">
              <a:spcBef>
                <a:spcPts val="0"/>
              </a:spcBef>
              <a:spcAft>
                <a:spcPts val="0"/>
              </a:spcAft>
              <a:buSzPts val="1500"/>
              <a:buChar char="○"/>
              <a:defRPr/>
            </a:lvl2pPr>
            <a:lvl3pPr marL="1371600" lvl="2" indent="-323850" rtl="0">
              <a:spcBef>
                <a:spcPts val="0"/>
              </a:spcBef>
              <a:spcAft>
                <a:spcPts val="0"/>
              </a:spcAft>
              <a:buSzPts val="1500"/>
              <a:buChar char="■"/>
              <a:defRPr/>
            </a:lvl3pPr>
            <a:lvl4pPr marL="1828800" lvl="3" indent="-323850" rtl="0">
              <a:spcBef>
                <a:spcPts val="0"/>
              </a:spcBef>
              <a:spcAft>
                <a:spcPts val="0"/>
              </a:spcAft>
              <a:buSzPts val="1500"/>
              <a:buChar char="●"/>
              <a:defRPr/>
            </a:lvl4pPr>
            <a:lvl5pPr marL="2286000" lvl="4" indent="-323850" rtl="0">
              <a:spcBef>
                <a:spcPts val="0"/>
              </a:spcBef>
              <a:spcAft>
                <a:spcPts val="0"/>
              </a:spcAft>
              <a:buSzPts val="1500"/>
              <a:buChar char="○"/>
              <a:defRPr/>
            </a:lvl5pPr>
            <a:lvl6pPr marL="2743200" lvl="5" indent="-323850" rtl="0">
              <a:spcBef>
                <a:spcPts val="0"/>
              </a:spcBef>
              <a:spcAft>
                <a:spcPts val="0"/>
              </a:spcAft>
              <a:buSzPts val="1500"/>
              <a:buChar char="■"/>
              <a:defRPr/>
            </a:lvl6pPr>
            <a:lvl7pPr marL="3200400" lvl="6" indent="-323850" rtl="0">
              <a:spcBef>
                <a:spcPts val="0"/>
              </a:spcBef>
              <a:spcAft>
                <a:spcPts val="0"/>
              </a:spcAft>
              <a:buSzPts val="1500"/>
              <a:buChar char="●"/>
              <a:defRPr/>
            </a:lvl7pPr>
            <a:lvl8pPr marL="3657600" lvl="7" indent="-323850" rtl="0">
              <a:spcBef>
                <a:spcPts val="0"/>
              </a:spcBef>
              <a:spcAft>
                <a:spcPts val="0"/>
              </a:spcAft>
              <a:buSzPts val="1500"/>
              <a:buChar char="○"/>
              <a:defRPr/>
            </a:lvl8pPr>
            <a:lvl9pPr marL="4114800" lvl="8" indent="-323850" rtl="0">
              <a:spcBef>
                <a:spcPts val="0"/>
              </a:spcBef>
              <a:spcAft>
                <a:spcPts val="0"/>
              </a:spcAft>
              <a:buSzPts val="1500"/>
              <a:buChar char="■"/>
              <a:defRPr/>
            </a:lvl9pPr>
          </a:lstStyle>
          <a:p>
            <a:endParaRPr/>
          </a:p>
        </p:txBody>
      </p:sp>
      <p:sp>
        <p:nvSpPr>
          <p:cNvPr id="286" name="Google Shape;286;p43"/>
          <p:cNvSpPr txBox="1">
            <a:spLocks noGrp="1"/>
          </p:cNvSpPr>
          <p:nvPr>
            <p:ph type="body" idx="8"/>
          </p:nvPr>
        </p:nvSpPr>
        <p:spPr>
          <a:xfrm>
            <a:off x="3885175" y="8273046"/>
            <a:ext cx="3654900" cy="1212300"/>
          </a:xfrm>
          <a:prstGeom prst="rect">
            <a:avLst/>
          </a:prstGeom>
        </p:spPr>
        <p:txBody>
          <a:bodyPr spcFirstLastPara="1" wrap="square" lIns="0" tIns="0" rIns="0" bIns="0" anchor="t" anchorCtr="0">
            <a:noAutofit/>
          </a:bodyPr>
          <a:lstStyle>
            <a:lvl1pPr marL="457200" lvl="0" indent="-323850" rtl="0">
              <a:spcBef>
                <a:spcPts val="0"/>
              </a:spcBef>
              <a:spcAft>
                <a:spcPts val="0"/>
              </a:spcAft>
              <a:buSzPts val="1500"/>
              <a:buChar char="●"/>
              <a:defRPr/>
            </a:lvl1pPr>
            <a:lvl2pPr marL="914400" lvl="1" indent="-323850" rtl="0">
              <a:spcBef>
                <a:spcPts val="0"/>
              </a:spcBef>
              <a:spcAft>
                <a:spcPts val="0"/>
              </a:spcAft>
              <a:buSzPts val="1500"/>
              <a:buChar char="○"/>
              <a:defRPr/>
            </a:lvl2pPr>
            <a:lvl3pPr marL="1371600" lvl="2" indent="-323850" rtl="0">
              <a:spcBef>
                <a:spcPts val="0"/>
              </a:spcBef>
              <a:spcAft>
                <a:spcPts val="0"/>
              </a:spcAft>
              <a:buSzPts val="1500"/>
              <a:buChar char="■"/>
              <a:defRPr/>
            </a:lvl3pPr>
            <a:lvl4pPr marL="1828800" lvl="3" indent="-323850" rtl="0">
              <a:spcBef>
                <a:spcPts val="0"/>
              </a:spcBef>
              <a:spcAft>
                <a:spcPts val="0"/>
              </a:spcAft>
              <a:buSzPts val="1500"/>
              <a:buChar char="●"/>
              <a:defRPr/>
            </a:lvl4pPr>
            <a:lvl5pPr marL="2286000" lvl="4" indent="-323850" rtl="0">
              <a:spcBef>
                <a:spcPts val="0"/>
              </a:spcBef>
              <a:spcAft>
                <a:spcPts val="0"/>
              </a:spcAft>
              <a:buSzPts val="1500"/>
              <a:buChar char="○"/>
              <a:defRPr/>
            </a:lvl5pPr>
            <a:lvl6pPr marL="2743200" lvl="5" indent="-323850" rtl="0">
              <a:spcBef>
                <a:spcPts val="0"/>
              </a:spcBef>
              <a:spcAft>
                <a:spcPts val="0"/>
              </a:spcAft>
              <a:buSzPts val="1500"/>
              <a:buChar char="■"/>
              <a:defRPr/>
            </a:lvl6pPr>
            <a:lvl7pPr marL="3200400" lvl="6" indent="-323850" rtl="0">
              <a:spcBef>
                <a:spcPts val="0"/>
              </a:spcBef>
              <a:spcAft>
                <a:spcPts val="0"/>
              </a:spcAft>
              <a:buSzPts val="1500"/>
              <a:buChar char="●"/>
              <a:defRPr/>
            </a:lvl7pPr>
            <a:lvl8pPr marL="3657600" lvl="7" indent="-323850" rtl="0">
              <a:spcBef>
                <a:spcPts val="0"/>
              </a:spcBef>
              <a:spcAft>
                <a:spcPts val="0"/>
              </a:spcAft>
              <a:buSzPts val="1500"/>
              <a:buChar char="○"/>
              <a:defRPr/>
            </a:lvl8pPr>
            <a:lvl9pPr marL="4114800" lvl="8" indent="-323850" rtl="0">
              <a:spcBef>
                <a:spcPts val="0"/>
              </a:spcBef>
              <a:spcAft>
                <a:spcPts val="0"/>
              </a:spcAft>
              <a:buSzPts val="1500"/>
              <a:buChar char="■"/>
              <a:defRPr/>
            </a:lvl9pPr>
          </a:lstStyle>
          <a:p>
            <a:endParaRPr/>
          </a:p>
        </p:txBody>
      </p:sp>
      <p:sp>
        <p:nvSpPr>
          <p:cNvPr id="287" name="Google Shape;287;p43"/>
          <p:cNvSpPr txBox="1">
            <a:spLocks noGrp="1"/>
          </p:cNvSpPr>
          <p:nvPr>
            <p:ph type="body" idx="9"/>
          </p:nvPr>
        </p:nvSpPr>
        <p:spPr>
          <a:xfrm>
            <a:off x="230350" y="6831175"/>
            <a:ext cx="7316100" cy="1212300"/>
          </a:xfrm>
          <a:prstGeom prst="rect">
            <a:avLst/>
          </a:prstGeom>
        </p:spPr>
        <p:txBody>
          <a:bodyPr spcFirstLastPara="1" wrap="square" lIns="0" tIns="0" rIns="0" bIns="0" anchor="t" anchorCtr="0">
            <a:noAutofit/>
          </a:bodyPr>
          <a:lstStyle>
            <a:lvl1pPr marL="457200" lvl="0" indent="-323850" rtl="0">
              <a:spcBef>
                <a:spcPts val="0"/>
              </a:spcBef>
              <a:spcAft>
                <a:spcPts val="0"/>
              </a:spcAft>
              <a:buSzPts val="1500"/>
              <a:buChar char="●"/>
              <a:defRPr/>
            </a:lvl1pPr>
            <a:lvl2pPr marL="914400" lvl="1" indent="-323850" rtl="0">
              <a:spcBef>
                <a:spcPts val="0"/>
              </a:spcBef>
              <a:spcAft>
                <a:spcPts val="0"/>
              </a:spcAft>
              <a:buSzPts val="1500"/>
              <a:buChar char="○"/>
              <a:defRPr/>
            </a:lvl2pPr>
            <a:lvl3pPr marL="1371600" lvl="2" indent="-323850" rtl="0">
              <a:spcBef>
                <a:spcPts val="0"/>
              </a:spcBef>
              <a:spcAft>
                <a:spcPts val="0"/>
              </a:spcAft>
              <a:buSzPts val="1500"/>
              <a:buChar char="■"/>
              <a:defRPr/>
            </a:lvl3pPr>
            <a:lvl4pPr marL="1828800" lvl="3" indent="-323850" rtl="0">
              <a:spcBef>
                <a:spcPts val="0"/>
              </a:spcBef>
              <a:spcAft>
                <a:spcPts val="0"/>
              </a:spcAft>
              <a:buSzPts val="1500"/>
              <a:buChar char="●"/>
              <a:defRPr/>
            </a:lvl4pPr>
            <a:lvl5pPr marL="2286000" lvl="4" indent="-323850" rtl="0">
              <a:spcBef>
                <a:spcPts val="0"/>
              </a:spcBef>
              <a:spcAft>
                <a:spcPts val="0"/>
              </a:spcAft>
              <a:buSzPts val="1500"/>
              <a:buChar char="○"/>
              <a:defRPr/>
            </a:lvl5pPr>
            <a:lvl6pPr marL="2743200" lvl="5" indent="-323850" rtl="0">
              <a:spcBef>
                <a:spcPts val="0"/>
              </a:spcBef>
              <a:spcAft>
                <a:spcPts val="0"/>
              </a:spcAft>
              <a:buSzPts val="1500"/>
              <a:buChar char="■"/>
              <a:defRPr/>
            </a:lvl6pPr>
            <a:lvl7pPr marL="3200400" lvl="6" indent="-323850" rtl="0">
              <a:spcBef>
                <a:spcPts val="0"/>
              </a:spcBef>
              <a:spcAft>
                <a:spcPts val="0"/>
              </a:spcAft>
              <a:buSzPts val="1500"/>
              <a:buChar char="●"/>
              <a:defRPr/>
            </a:lvl7pPr>
            <a:lvl8pPr marL="3657600" lvl="7" indent="-323850" rtl="0">
              <a:spcBef>
                <a:spcPts val="0"/>
              </a:spcBef>
              <a:spcAft>
                <a:spcPts val="0"/>
              </a:spcAft>
              <a:buSzPts val="1500"/>
              <a:buChar char="○"/>
              <a:defRPr/>
            </a:lvl8pPr>
            <a:lvl9pPr marL="4114800" lvl="8" indent="-323850" rtl="0">
              <a:spcBef>
                <a:spcPts val="0"/>
              </a:spcBef>
              <a:spcAft>
                <a:spcPts val="0"/>
              </a:spcAft>
              <a:buSzPts val="1500"/>
              <a:buChar char="■"/>
              <a:defRPr/>
            </a:lvl9pPr>
          </a:lstStyle>
          <a:p>
            <a:endParaRPr/>
          </a:p>
        </p:txBody>
      </p:sp>
      <p:sp>
        <p:nvSpPr>
          <p:cNvPr id="288" name="Google Shape;288;p43"/>
          <p:cNvSpPr txBox="1">
            <a:spLocks noGrp="1"/>
          </p:cNvSpPr>
          <p:nvPr>
            <p:ph type="title"/>
          </p:nvPr>
        </p:nvSpPr>
        <p:spPr>
          <a:xfrm>
            <a:off x="239925" y="166100"/>
            <a:ext cx="7295400" cy="405900"/>
          </a:xfrm>
          <a:prstGeom prst="rect">
            <a:avLst/>
          </a:prstGeom>
        </p:spPr>
        <p:txBody>
          <a:bodyPr spcFirstLastPara="1" wrap="square" lIns="0" tIns="0" rIns="0" bIns="0" anchor="t" anchorCtr="0">
            <a:noAutofit/>
          </a:bodyPr>
          <a:lstStyle>
            <a:lvl1pPr lvl="0" algn="ctr" rtl="0">
              <a:spcBef>
                <a:spcPts val="0"/>
              </a:spcBef>
              <a:spcAft>
                <a:spcPts val="0"/>
              </a:spcAft>
              <a:buClr>
                <a:srgbClr val="CC4125"/>
              </a:buClr>
              <a:buSzPts val="3000"/>
              <a:buNone/>
              <a:defRPr sz="3000"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Lined Calendar V2">
  <p:cSld name="CUSTOM_8">
    <p:bg>
      <p:bgPr>
        <a:blipFill>
          <a:blip r:embed="rId2">
            <a:alphaModFix/>
          </a:blip>
          <a:stretch>
            <a:fillRect/>
          </a:stretch>
        </a:blipFill>
        <a:effectLst/>
      </p:bgPr>
    </p:bg>
    <p:spTree>
      <p:nvGrpSpPr>
        <p:cNvPr id="1" name="Shape 289"/>
        <p:cNvGrpSpPr/>
        <p:nvPr/>
      </p:nvGrpSpPr>
      <p:grpSpPr>
        <a:xfrm>
          <a:off x="0" y="0"/>
          <a:ext cx="0" cy="0"/>
          <a:chOff x="0" y="0"/>
          <a:chExt cx="0" cy="0"/>
        </a:xfrm>
      </p:grpSpPr>
      <p:sp>
        <p:nvSpPr>
          <p:cNvPr id="290" name="Google Shape;290;p44"/>
          <p:cNvSpPr txBox="1">
            <a:spLocks noGrp="1"/>
          </p:cNvSpPr>
          <p:nvPr>
            <p:ph type="subTitle" idx="1"/>
          </p:nvPr>
        </p:nvSpPr>
        <p:spPr>
          <a:xfrm>
            <a:off x="688375" y="9618529"/>
            <a:ext cx="31968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91" name="Google Shape;291;p44"/>
          <p:cNvSpPr txBox="1">
            <a:spLocks noGrp="1"/>
          </p:cNvSpPr>
          <p:nvPr>
            <p:ph type="subTitle" idx="2"/>
          </p:nvPr>
        </p:nvSpPr>
        <p:spPr>
          <a:xfrm>
            <a:off x="7221650" y="9618500"/>
            <a:ext cx="4875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92" name="Google Shape;292;p44"/>
          <p:cNvSpPr txBox="1"/>
          <p:nvPr/>
        </p:nvSpPr>
        <p:spPr>
          <a:xfrm>
            <a:off x="665550" y="1948125"/>
            <a:ext cx="6869700" cy="70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293" name="Google Shape;293;p44"/>
          <p:cNvSpPr txBox="1">
            <a:spLocks noGrp="1"/>
          </p:cNvSpPr>
          <p:nvPr>
            <p:ph type="title"/>
          </p:nvPr>
        </p:nvSpPr>
        <p:spPr>
          <a:xfrm>
            <a:off x="239925" y="166100"/>
            <a:ext cx="7295400" cy="405900"/>
          </a:xfrm>
          <a:prstGeom prst="rect">
            <a:avLst/>
          </a:prstGeom>
        </p:spPr>
        <p:txBody>
          <a:bodyPr spcFirstLastPara="1" wrap="square" lIns="0" tIns="0" rIns="0" bIns="0" anchor="t" anchorCtr="0">
            <a:noAutofit/>
          </a:bodyPr>
          <a:lstStyle>
            <a:lvl1pPr lvl="0" algn="ctr" rtl="0">
              <a:spcBef>
                <a:spcPts val="0"/>
              </a:spcBef>
              <a:spcAft>
                <a:spcPts val="0"/>
              </a:spcAft>
              <a:buClr>
                <a:srgbClr val="CC4125"/>
              </a:buClr>
              <a:buSzPts val="3000"/>
              <a:buNone/>
              <a:defRPr sz="3000"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Grid Calendar">
  <p:cSld name="CUSTOM_9">
    <p:bg>
      <p:bgPr>
        <a:blipFill>
          <a:blip r:embed="rId2">
            <a:alphaModFix/>
          </a:blip>
          <a:stretch>
            <a:fillRect/>
          </a:stretch>
        </a:blipFill>
        <a:effectLst/>
      </p:bgPr>
    </p:bg>
    <p:spTree>
      <p:nvGrpSpPr>
        <p:cNvPr id="1" name="Shape 294"/>
        <p:cNvGrpSpPr/>
        <p:nvPr/>
      </p:nvGrpSpPr>
      <p:grpSpPr>
        <a:xfrm>
          <a:off x="0" y="0"/>
          <a:ext cx="0" cy="0"/>
          <a:chOff x="0" y="0"/>
          <a:chExt cx="0" cy="0"/>
        </a:xfrm>
      </p:grpSpPr>
      <p:sp>
        <p:nvSpPr>
          <p:cNvPr id="295" name="Google Shape;295;p45"/>
          <p:cNvSpPr txBox="1">
            <a:spLocks noGrp="1"/>
          </p:cNvSpPr>
          <p:nvPr>
            <p:ph type="subTitle" idx="1"/>
          </p:nvPr>
        </p:nvSpPr>
        <p:spPr>
          <a:xfrm>
            <a:off x="688375" y="9618529"/>
            <a:ext cx="31968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96" name="Google Shape;296;p45"/>
          <p:cNvSpPr txBox="1">
            <a:spLocks noGrp="1"/>
          </p:cNvSpPr>
          <p:nvPr>
            <p:ph type="subTitle" idx="2"/>
          </p:nvPr>
        </p:nvSpPr>
        <p:spPr>
          <a:xfrm>
            <a:off x="7221650" y="9618500"/>
            <a:ext cx="4875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97" name="Google Shape;297;p45"/>
          <p:cNvSpPr txBox="1">
            <a:spLocks noGrp="1"/>
          </p:cNvSpPr>
          <p:nvPr>
            <p:ph type="title"/>
          </p:nvPr>
        </p:nvSpPr>
        <p:spPr>
          <a:xfrm>
            <a:off x="239925" y="166100"/>
            <a:ext cx="7295400" cy="405900"/>
          </a:xfrm>
          <a:prstGeom prst="rect">
            <a:avLst/>
          </a:prstGeom>
        </p:spPr>
        <p:txBody>
          <a:bodyPr spcFirstLastPara="1" wrap="square" lIns="0" tIns="0" rIns="0" bIns="0" anchor="t" anchorCtr="0">
            <a:noAutofit/>
          </a:bodyPr>
          <a:lstStyle>
            <a:lvl1pPr lvl="0" algn="ctr" rtl="0">
              <a:spcBef>
                <a:spcPts val="0"/>
              </a:spcBef>
              <a:spcAft>
                <a:spcPts val="0"/>
              </a:spcAft>
              <a:buClr>
                <a:srgbClr val="CC4125"/>
              </a:buClr>
              <a:buSzPts val="3000"/>
              <a:buNone/>
              <a:defRPr sz="3000"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Field" type="blank">
  <p:cSld name="BLANK">
    <p:bg>
      <p:bgPr>
        <a:blipFill>
          <a:blip r:embed="rId2">
            <a:alphaModFix/>
          </a:blip>
          <a:stretch>
            <a:fillRect/>
          </a:stretch>
        </a:blipFill>
        <a:effectLst/>
      </p:bgPr>
    </p:bg>
    <p:spTree>
      <p:nvGrpSpPr>
        <p:cNvPr id="1" name="Shape 298"/>
        <p:cNvGrpSpPr/>
        <p:nvPr/>
      </p:nvGrpSpPr>
      <p:grpSpPr>
        <a:xfrm>
          <a:off x="0" y="0"/>
          <a:ext cx="0" cy="0"/>
          <a:chOff x="0" y="0"/>
          <a:chExt cx="0" cy="0"/>
        </a:xfrm>
      </p:grpSpPr>
      <p:sp>
        <p:nvSpPr>
          <p:cNvPr id="299" name="Google Shape;299;p46"/>
          <p:cNvSpPr txBox="1"/>
          <p:nvPr/>
        </p:nvSpPr>
        <p:spPr>
          <a:xfrm>
            <a:off x="5950100" y="7772739"/>
            <a:ext cx="1017300" cy="49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latin typeface="Roboto"/>
                <a:ea typeface="Roboto"/>
                <a:cs typeface="Roboto"/>
                <a:sym typeface="Roboto"/>
              </a:rPr>
              <a:t>1/24th Scale</a:t>
            </a:r>
            <a:endParaRPr sz="900" b="1">
              <a:latin typeface="Roboto"/>
              <a:ea typeface="Roboto"/>
              <a:cs typeface="Roboto"/>
              <a:sym typeface="Roboto"/>
            </a:endParaRPr>
          </a:p>
        </p:txBody>
      </p:sp>
      <p:sp>
        <p:nvSpPr>
          <p:cNvPr id="300" name="Google Shape;300;p46"/>
          <p:cNvSpPr txBox="1">
            <a:spLocks noGrp="1"/>
          </p:cNvSpPr>
          <p:nvPr>
            <p:ph type="title"/>
          </p:nvPr>
        </p:nvSpPr>
        <p:spPr>
          <a:xfrm>
            <a:off x="688375" y="9380417"/>
            <a:ext cx="68580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1" name="Google Shape;301;p46"/>
          <p:cNvSpPr txBox="1">
            <a:spLocks noGrp="1"/>
          </p:cNvSpPr>
          <p:nvPr>
            <p:ph type="subTitle" idx="1"/>
          </p:nvPr>
        </p:nvSpPr>
        <p:spPr>
          <a:xfrm>
            <a:off x="688375" y="9618529"/>
            <a:ext cx="31968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302" name="Google Shape;302;p46"/>
          <p:cNvSpPr txBox="1">
            <a:spLocks noGrp="1"/>
          </p:cNvSpPr>
          <p:nvPr>
            <p:ph type="subTitle" idx="2"/>
          </p:nvPr>
        </p:nvSpPr>
        <p:spPr>
          <a:xfrm>
            <a:off x="4349575" y="9618500"/>
            <a:ext cx="25167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303" name="Google Shape;303;p46"/>
          <p:cNvSpPr txBox="1">
            <a:spLocks noGrp="1"/>
          </p:cNvSpPr>
          <p:nvPr>
            <p:ph type="subTitle" idx="3"/>
          </p:nvPr>
        </p:nvSpPr>
        <p:spPr>
          <a:xfrm>
            <a:off x="7221650" y="9618500"/>
            <a:ext cx="4875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tarting Field">
  <p:cSld name="CUSTOM">
    <p:bg>
      <p:bgPr>
        <a:blipFill>
          <a:blip r:embed="rId2">
            <a:alphaModFix/>
          </a:blip>
          <a:stretch>
            <a:fillRect/>
          </a:stretch>
        </a:blipFill>
        <a:effectLst/>
      </p:bgPr>
    </p:bg>
    <p:spTree>
      <p:nvGrpSpPr>
        <p:cNvPr id="1" name="Shape 304"/>
        <p:cNvGrpSpPr/>
        <p:nvPr/>
      </p:nvGrpSpPr>
      <p:grpSpPr>
        <a:xfrm>
          <a:off x="0" y="0"/>
          <a:ext cx="0" cy="0"/>
          <a:chOff x="0" y="0"/>
          <a:chExt cx="0" cy="0"/>
        </a:xfrm>
      </p:grpSpPr>
      <p:sp>
        <p:nvSpPr>
          <p:cNvPr id="305" name="Google Shape;305;p47"/>
          <p:cNvSpPr txBox="1"/>
          <p:nvPr/>
        </p:nvSpPr>
        <p:spPr>
          <a:xfrm>
            <a:off x="5950100" y="7772739"/>
            <a:ext cx="1017300" cy="49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latin typeface="Roboto"/>
                <a:ea typeface="Roboto"/>
                <a:cs typeface="Roboto"/>
                <a:sym typeface="Roboto"/>
              </a:rPr>
              <a:t>1/24th Scale</a:t>
            </a:r>
            <a:endParaRPr sz="900" b="1">
              <a:latin typeface="Roboto"/>
              <a:ea typeface="Roboto"/>
              <a:cs typeface="Roboto"/>
              <a:sym typeface="Roboto"/>
            </a:endParaRPr>
          </a:p>
        </p:txBody>
      </p:sp>
      <p:sp>
        <p:nvSpPr>
          <p:cNvPr id="306" name="Google Shape;306;p47"/>
          <p:cNvSpPr txBox="1">
            <a:spLocks noGrp="1"/>
          </p:cNvSpPr>
          <p:nvPr>
            <p:ph type="title"/>
          </p:nvPr>
        </p:nvSpPr>
        <p:spPr>
          <a:xfrm>
            <a:off x="688375" y="9380417"/>
            <a:ext cx="68580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7" name="Google Shape;307;p47"/>
          <p:cNvSpPr txBox="1">
            <a:spLocks noGrp="1"/>
          </p:cNvSpPr>
          <p:nvPr>
            <p:ph type="subTitle" idx="1"/>
          </p:nvPr>
        </p:nvSpPr>
        <p:spPr>
          <a:xfrm>
            <a:off x="688375" y="9618529"/>
            <a:ext cx="31968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308" name="Google Shape;308;p47"/>
          <p:cNvSpPr txBox="1">
            <a:spLocks noGrp="1"/>
          </p:cNvSpPr>
          <p:nvPr>
            <p:ph type="subTitle" idx="2"/>
          </p:nvPr>
        </p:nvSpPr>
        <p:spPr>
          <a:xfrm>
            <a:off x="4349575" y="9618500"/>
            <a:ext cx="25167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309" name="Google Shape;309;p47"/>
          <p:cNvSpPr txBox="1">
            <a:spLocks noGrp="1"/>
          </p:cNvSpPr>
          <p:nvPr>
            <p:ph type="subTitle" idx="3"/>
          </p:nvPr>
        </p:nvSpPr>
        <p:spPr>
          <a:xfrm>
            <a:off x="7221650" y="9618500"/>
            <a:ext cx="4875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rue Blank">
  <p:cSld name="CUSTOM_11">
    <p:spTree>
      <p:nvGrpSpPr>
        <p:cNvPr id="1" name="Shape 310"/>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1">
  <p:cSld name="TITLE_ONLY_1">
    <p:bg>
      <p:bgPr>
        <a:blipFill>
          <a:blip r:embed="rId2">
            <a:alphaModFix/>
          </a:blip>
          <a:stretch>
            <a:fillRect/>
          </a:stretch>
        </a:blipFill>
        <a:effectLst/>
      </p:bgPr>
    </p:bg>
    <p:spTree>
      <p:nvGrpSpPr>
        <p:cNvPr id="1" name="Shape 311"/>
        <p:cNvGrpSpPr/>
        <p:nvPr/>
      </p:nvGrpSpPr>
      <p:grpSpPr>
        <a:xfrm>
          <a:off x="0" y="0"/>
          <a:ext cx="0" cy="0"/>
          <a:chOff x="0" y="0"/>
          <a:chExt cx="0" cy="0"/>
        </a:xfrm>
      </p:grpSpPr>
      <p:sp>
        <p:nvSpPr>
          <p:cNvPr id="312" name="Google Shape;312;p49"/>
          <p:cNvSpPr txBox="1">
            <a:spLocks noGrp="1"/>
          </p:cNvSpPr>
          <p:nvPr>
            <p:ph type="title"/>
          </p:nvPr>
        </p:nvSpPr>
        <p:spPr>
          <a:xfrm>
            <a:off x="612175" y="9344165"/>
            <a:ext cx="6895500" cy="229500"/>
          </a:xfrm>
          <a:prstGeom prst="rect">
            <a:avLst/>
          </a:prstGeom>
        </p:spPr>
        <p:txBody>
          <a:bodyPr spcFirstLastPara="1" wrap="square" lIns="91425" tIns="0" rIns="0" bIns="0" anchor="t" anchorCtr="0">
            <a:noAutofit/>
          </a:bodyPr>
          <a:lstStyle>
            <a:lvl1pPr lvl="0" rtl="0">
              <a:spcBef>
                <a:spcPts val="0"/>
              </a:spcBef>
              <a:spcAft>
                <a:spcPts val="0"/>
              </a:spcAft>
              <a:buSzPts val="1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3" name="Google Shape;313;p49"/>
          <p:cNvSpPr txBox="1">
            <a:spLocks noGrp="1"/>
          </p:cNvSpPr>
          <p:nvPr>
            <p:ph type="subTitle" idx="1"/>
          </p:nvPr>
        </p:nvSpPr>
        <p:spPr>
          <a:xfrm>
            <a:off x="612175" y="9582277"/>
            <a:ext cx="31968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314" name="Google Shape;314;p49"/>
          <p:cNvSpPr txBox="1">
            <a:spLocks noGrp="1"/>
          </p:cNvSpPr>
          <p:nvPr>
            <p:ph type="subTitle" idx="2"/>
          </p:nvPr>
        </p:nvSpPr>
        <p:spPr>
          <a:xfrm>
            <a:off x="4310750" y="9582252"/>
            <a:ext cx="31968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p:cSld name="CUSTOM_2">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0" y="4057953"/>
            <a:ext cx="7772400" cy="1942500"/>
          </a:xfrm>
          <a:prstGeom prst="rect">
            <a:avLst/>
          </a:prstGeom>
        </p:spPr>
        <p:txBody>
          <a:bodyPr spcFirstLastPara="1" wrap="square" lIns="0" tIns="0" rIns="0" bIns="0" anchor="ctr" anchorCtr="0">
            <a:noAutofit/>
          </a:bodyPr>
          <a:lstStyle>
            <a:lvl1pPr lvl="0" algn="ctr">
              <a:spcBef>
                <a:spcPts val="0"/>
              </a:spcBef>
              <a:spcAft>
                <a:spcPts val="0"/>
              </a:spcAft>
              <a:buSzPts val="6000"/>
              <a:buNone/>
              <a:defRPr sz="6000" b="1"/>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titleOnly">
  <p:cSld name="TITLE_ONLY">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7"/>
          <p:cNvSpPr txBox="1">
            <a:spLocks noGrp="1"/>
          </p:cNvSpPr>
          <p:nvPr>
            <p:ph type="title"/>
          </p:nvPr>
        </p:nvSpPr>
        <p:spPr>
          <a:xfrm>
            <a:off x="688375" y="9380417"/>
            <a:ext cx="68580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 name="Google Shape;24;p7"/>
          <p:cNvSpPr txBox="1">
            <a:spLocks noGrp="1"/>
          </p:cNvSpPr>
          <p:nvPr>
            <p:ph type="subTitle" idx="1"/>
          </p:nvPr>
        </p:nvSpPr>
        <p:spPr>
          <a:xfrm>
            <a:off x="688375" y="9618529"/>
            <a:ext cx="31968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5" name="Google Shape;25;p7"/>
          <p:cNvSpPr txBox="1">
            <a:spLocks noGrp="1"/>
          </p:cNvSpPr>
          <p:nvPr>
            <p:ph type="subTitle" idx="2"/>
          </p:nvPr>
        </p:nvSpPr>
        <p:spPr>
          <a:xfrm>
            <a:off x="4349575" y="9618500"/>
            <a:ext cx="25167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6" name="Google Shape;26;p7"/>
          <p:cNvSpPr txBox="1">
            <a:spLocks noGrp="1"/>
          </p:cNvSpPr>
          <p:nvPr>
            <p:ph type="subTitle" idx="3"/>
          </p:nvPr>
        </p:nvSpPr>
        <p:spPr>
          <a:xfrm>
            <a:off x="7221650" y="9618500"/>
            <a:ext cx="4875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roller Map">
  <p:cSld name="CUSTOM_3">
    <p:bg>
      <p:bgPr>
        <a:blipFill>
          <a:blip r:embed="rId2">
            <a:alphaModFix/>
          </a:blip>
          <a:stretch>
            <a:fillRect/>
          </a:stretch>
        </a:blipFill>
        <a:effectLst/>
      </p:bgPr>
    </p:bg>
    <p:spTree>
      <p:nvGrpSpPr>
        <p:cNvPr id="1" name="Shape 27"/>
        <p:cNvGrpSpPr/>
        <p:nvPr/>
      </p:nvGrpSpPr>
      <p:grpSpPr>
        <a:xfrm>
          <a:off x="0" y="0"/>
          <a:ext cx="0" cy="0"/>
          <a:chOff x="0" y="0"/>
          <a:chExt cx="0" cy="0"/>
        </a:xfrm>
      </p:grpSpPr>
      <p:sp>
        <p:nvSpPr>
          <p:cNvPr id="28" name="Google Shape;28;p8"/>
          <p:cNvSpPr txBox="1">
            <a:spLocks noGrp="1"/>
          </p:cNvSpPr>
          <p:nvPr>
            <p:ph type="subTitle" idx="1"/>
          </p:nvPr>
        </p:nvSpPr>
        <p:spPr>
          <a:xfrm>
            <a:off x="210025" y="1092400"/>
            <a:ext cx="1436100" cy="304800"/>
          </a:xfrm>
          <a:prstGeom prst="rect">
            <a:avLst/>
          </a:prstGeom>
        </p:spPr>
        <p:txBody>
          <a:bodyPr spcFirstLastPara="1" wrap="square" lIns="0" tIns="0" rIns="0" bIns="0" anchor="t" anchorCtr="0">
            <a:noAutofit/>
          </a:bodyPr>
          <a:lstStyle>
            <a:lvl1pPr lvl="0">
              <a:spcBef>
                <a:spcPts val="0"/>
              </a:spcBef>
              <a:spcAft>
                <a:spcPts val="0"/>
              </a:spcAft>
              <a:buSzPts val="15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29" name="Google Shape;29;p8"/>
          <p:cNvSpPr txBox="1">
            <a:spLocks noGrp="1"/>
          </p:cNvSpPr>
          <p:nvPr>
            <p:ph type="subTitle" idx="2"/>
          </p:nvPr>
        </p:nvSpPr>
        <p:spPr>
          <a:xfrm>
            <a:off x="210025" y="2247250"/>
            <a:ext cx="1436100" cy="3048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30" name="Google Shape;30;p8"/>
          <p:cNvSpPr txBox="1">
            <a:spLocks noGrp="1"/>
          </p:cNvSpPr>
          <p:nvPr>
            <p:ph type="subTitle" idx="3"/>
          </p:nvPr>
        </p:nvSpPr>
        <p:spPr>
          <a:xfrm>
            <a:off x="210025" y="3320825"/>
            <a:ext cx="1436100" cy="3048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31" name="Google Shape;31;p8"/>
          <p:cNvSpPr txBox="1">
            <a:spLocks noGrp="1"/>
          </p:cNvSpPr>
          <p:nvPr>
            <p:ph type="subTitle" idx="4"/>
          </p:nvPr>
        </p:nvSpPr>
        <p:spPr>
          <a:xfrm>
            <a:off x="210025" y="4421500"/>
            <a:ext cx="1436100" cy="3048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32" name="Google Shape;32;p8"/>
          <p:cNvSpPr txBox="1">
            <a:spLocks noGrp="1"/>
          </p:cNvSpPr>
          <p:nvPr>
            <p:ph type="subTitle" idx="5"/>
          </p:nvPr>
        </p:nvSpPr>
        <p:spPr>
          <a:xfrm>
            <a:off x="210025" y="5461200"/>
            <a:ext cx="1436100" cy="3048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33" name="Google Shape;33;p8"/>
          <p:cNvSpPr txBox="1">
            <a:spLocks noGrp="1"/>
          </p:cNvSpPr>
          <p:nvPr>
            <p:ph type="subTitle" idx="6"/>
          </p:nvPr>
        </p:nvSpPr>
        <p:spPr>
          <a:xfrm>
            <a:off x="210025" y="6528000"/>
            <a:ext cx="1436100" cy="3048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34" name="Google Shape;34;p8"/>
          <p:cNvSpPr txBox="1">
            <a:spLocks noGrp="1"/>
          </p:cNvSpPr>
          <p:nvPr>
            <p:ph type="subTitle" idx="7"/>
          </p:nvPr>
        </p:nvSpPr>
        <p:spPr>
          <a:xfrm>
            <a:off x="210025" y="7594800"/>
            <a:ext cx="1436100" cy="3048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35" name="Google Shape;35;p8"/>
          <p:cNvSpPr txBox="1">
            <a:spLocks noGrp="1"/>
          </p:cNvSpPr>
          <p:nvPr>
            <p:ph type="subTitle" idx="8"/>
          </p:nvPr>
        </p:nvSpPr>
        <p:spPr>
          <a:xfrm>
            <a:off x="210025" y="8661600"/>
            <a:ext cx="1436100" cy="3048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36" name="Google Shape;36;p8"/>
          <p:cNvSpPr txBox="1">
            <a:spLocks noGrp="1"/>
          </p:cNvSpPr>
          <p:nvPr>
            <p:ph type="subTitle" idx="9"/>
          </p:nvPr>
        </p:nvSpPr>
        <p:spPr>
          <a:xfrm>
            <a:off x="6096050" y="1092400"/>
            <a:ext cx="1436100" cy="3048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500"/>
              <a:buNone/>
              <a:defRPr/>
            </a:lvl2pPr>
            <a:lvl3pPr lvl="2" algn="r" rtl="0">
              <a:spcBef>
                <a:spcPts val="0"/>
              </a:spcBef>
              <a:spcAft>
                <a:spcPts val="0"/>
              </a:spcAft>
              <a:buSzPts val="1500"/>
              <a:buNone/>
              <a:defRPr/>
            </a:lvl3pPr>
            <a:lvl4pPr lvl="3" algn="r" rtl="0">
              <a:spcBef>
                <a:spcPts val="0"/>
              </a:spcBef>
              <a:spcAft>
                <a:spcPts val="0"/>
              </a:spcAft>
              <a:buSzPts val="1500"/>
              <a:buNone/>
              <a:defRPr/>
            </a:lvl4pPr>
            <a:lvl5pPr lvl="4" algn="r" rtl="0">
              <a:spcBef>
                <a:spcPts val="0"/>
              </a:spcBef>
              <a:spcAft>
                <a:spcPts val="0"/>
              </a:spcAft>
              <a:buSzPts val="1500"/>
              <a:buNone/>
              <a:defRPr/>
            </a:lvl5pPr>
            <a:lvl6pPr lvl="5" algn="r" rtl="0">
              <a:spcBef>
                <a:spcPts val="0"/>
              </a:spcBef>
              <a:spcAft>
                <a:spcPts val="0"/>
              </a:spcAft>
              <a:buSzPts val="1500"/>
              <a:buNone/>
              <a:defRPr/>
            </a:lvl6pPr>
            <a:lvl7pPr lvl="6" algn="r" rtl="0">
              <a:spcBef>
                <a:spcPts val="0"/>
              </a:spcBef>
              <a:spcAft>
                <a:spcPts val="0"/>
              </a:spcAft>
              <a:buSzPts val="1500"/>
              <a:buNone/>
              <a:defRPr/>
            </a:lvl7pPr>
            <a:lvl8pPr lvl="7" algn="r" rtl="0">
              <a:spcBef>
                <a:spcPts val="0"/>
              </a:spcBef>
              <a:spcAft>
                <a:spcPts val="0"/>
              </a:spcAft>
              <a:buSzPts val="1500"/>
              <a:buNone/>
              <a:defRPr/>
            </a:lvl8pPr>
            <a:lvl9pPr lvl="8" algn="r" rtl="0">
              <a:spcBef>
                <a:spcPts val="0"/>
              </a:spcBef>
              <a:spcAft>
                <a:spcPts val="0"/>
              </a:spcAft>
              <a:buSzPts val="1500"/>
              <a:buNone/>
              <a:defRPr/>
            </a:lvl9pPr>
          </a:lstStyle>
          <a:p>
            <a:endParaRPr/>
          </a:p>
        </p:txBody>
      </p:sp>
      <p:sp>
        <p:nvSpPr>
          <p:cNvPr id="37" name="Google Shape;37;p8"/>
          <p:cNvSpPr txBox="1">
            <a:spLocks noGrp="1"/>
          </p:cNvSpPr>
          <p:nvPr>
            <p:ph type="subTitle" idx="13"/>
          </p:nvPr>
        </p:nvSpPr>
        <p:spPr>
          <a:xfrm>
            <a:off x="6096050" y="2247250"/>
            <a:ext cx="1436100" cy="3048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500"/>
              <a:buNone/>
              <a:defRPr/>
            </a:lvl2pPr>
            <a:lvl3pPr lvl="2" algn="r" rtl="0">
              <a:spcBef>
                <a:spcPts val="0"/>
              </a:spcBef>
              <a:spcAft>
                <a:spcPts val="0"/>
              </a:spcAft>
              <a:buSzPts val="1500"/>
              <a:buNone/>
              <a:defRPr/>
            </a:lvl3pPr>
            <a:lvl4pPr lvl="3" algn="r" rtl="0">
              <a:spcBef>
                <a:spcPts val="0"/>
              </a:spcBef>
              <a:spcAft>
                <a:spcPts val="0"/>
              </a:spcAft>
              <a:buSzPts val="1500"/>
              <a:buNone/>
              <a:defRPr/>
            </a:lvl4pPr>
            <a:lvl5pPr lvl="4" algn="r" rtl="0">
              <a:spcBef>
                <a:spcPts val="0"/>
              </a:spcBef>
              <a:spcAft>
                <a:spcPts val="0"/>
              </a:spcAft>
              <a:buSzPts val="1500"/>
              <a:buNone/>
              <a:defRPr/>
            </a:lvl5pPr>
            <a:lvl6pPr lvl="5" algn="r" rtl="0">
              <a:spcBef>
                <a:spcPts val="0"/>
              </a:spcBef>
              <a:spcAft>
                <a:spcPts val="0"/>
              </a:spcAft>
              <a:buSzPts val="1500"/>
              <a:buNone/>
              <a:defRPr/>
            </a:lvl6pPr>
            <a:lvl7pPr lvl="6" algn="r" rtl="0">
              <a:spcBef>
                <a:spcPts val="0"/>
              </a:spcBef>
              <a:spcAft>
                <a:spcPts val="0"/>
              </a:spcAft>
              <a:buSzPts val="1500"/>
              <a:buNone/>
              <a:defRPr/>
            </a:lvl7pPr>
            <a:lvl8pPr lvl="7" algn="r" rtl="0">
              <a:spcBef>
                <a:spcPts val="0"/>
              </a:spcBef>
              <a:spcAft>
                <a:spcPts val="0"/>
              </a:spcAft>
              <a:buSzPts val="1500"/>
              <a:buNone/>
              <a:defRPr/>
            </a:lvl8pPr>
            <a:lvl9pPr lvl="8" algn="r" rtl="0">
              <a:spcBef>
                <a:spcPts val="0"/>
              </a:spcBef>
              <a:spcAft>
                <a:spcPts val="0"/>
              </a:spcAft>
              <a:buSzPts val="1500"/>
              <a:buNone/>
              <a:defRPr/>
            </a:lvl9pPr>
          </a:lstStyle>
          <a:p>
            <a:endParaRPr/>
          </a:p>
        </p:txBody>
      </p:sp>
      <p:sp>
        <p:nvSpPr>
          <p:cNvPr id="38" name="Google Shape;38;p8"/>
          <p:cNvSpPr txBox="1">
            <a:spLocks noGrp="1"/>
          </p:cNvSpPr>
          <p:nvPr>
            <p:ph type="subTitle" idx="14"/>
          </p:nvPr>
        </p:nvSpPr>
        <p:spPr>
          <a:xfrm>
            <a:off x="6096050" y="3320825"/>
            <a:ext cx="1436100" cy="3048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500"/>
              <a:buNone/>
              <a:defRPr/>
            </a:lvl2pPr>
            <a:lvl3pPr lvl="2" algn="r" rtl="0">
              <a:spcBef>
                <a:spcPts val="0"/>
              </a:spcBef>
              <a:spcAft>
                <a:spcPts val="0"/>
              </a:spcAft>
              <a:buSzPts val="1500"/>
              <a:buNone/>
              <a:defRPr/>
            </a:lvl3pPr>
            <a:lvl4pPr lvl="3" algn="r" rtl="0">
              <a:spcBef>
                <a:spcPts val="0"/>
              </a:spcBef>
              <a:spcAft>
                <a:spcPts val="0"/>
              </a:spcAft>
              <a:buSzPts val="1500"/>
              <a:buNone/>
              <a:defRPr/>
            </a:lvl4pPr>
            <a:lvl5pPr lvl="4" algn="r" rtl="0">
              <a:spcBef>
                <a:spcPts val="0"/>
              </a:spcBef>
              <a:spcAft>
                <a:spcPts val="0"/>
              </a:spcAft>
              <a:buSzPts val="1500"/>
              <a:buNone/>
              <a:defRPr/>
            </a:lvl5pPr>
            <a:lvl6pPr lvl="5" algn="r" rtl="0">
              <a:spcBef>
                <a:spcPts val="0"/>
              </a:spcBef>
              <a:spcAft>
                <a:spcPts val="0"/>
              </a:spcAft>
              <a:buSzPts val="1500"/>
              <a:buNone/>
              <a:defRPr/>
            </a:lvl6pPr>
            <a:lvl7pPr lvl="6" algn="r" rtl="0">
              <a:spcBef>
                <a:spcPts val="0"/>
              </a:spcBef>
              <a:spcAft>
                <a:spcPts val="0"/>
              </a:spcAft>
              <a:buSzPts val="1500"/>
              <a:buNone/>
              <a:defRPr/>
            </a:lvl7pPr>
            <a:lvl8pPr lvl="7" algn="r" rtl="0">
              <a:spcBef>
                <a:spcPts val="0"/>
              </a:spcBef>
              <a:spcAft>
                <a:spcPts val="0"/>
              </a:spcAft>
              <a:buSzPts val="1500"/>
              <a:buNone/>
              <a:defRPr/>
            </a:lvl8pPr>
            <a:lvl9pPr lvl="8" algn="r" rtl="0">
              <a:spcBef>
                <a:spcPts val="0"/>
              </a:spcBef>
              <a:spcAft>
                <a:spcPts val="0"/>
              </a:spcAft>
              <a:buSzPts val="1500"/>
              <a:buNone/>
              <a:defRPr/>
            </a:lvl9pPr>
          </a:lstStyle>
          <a:p>
            <a:endParaRPr/>
          </a:p>
        </p:txBody>
      </p:sp>
      <p:sp>
        <p:nvSpPr>
          <p:cNvPr id="39" name="Google Shape;39;p8"/>
          <p:cNvSpPr txBox="1">
            <a:spLocks noGrp="1"/>
          </p:cNvSpPr>
          <p:nvPr>
            <p:ph type="subTitle" idx="15"/>
          </p:nvPr>
        </p:nvSpPr>
        <p:spPr>
          <a:xfrm>
            <a:off x="6096050" y="4421500"/>
            <a:ext cx="1436100" cy="3048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500"/>
              <a:buNone/>
              <a:defRPr/>
            </a:lvl2pPr>
            <a:lvl3pPr lvl="2" algn="r" rtl="0">
              <a:spcBef>
                <a:spcPts val="0"/>
              </a:spcBef>
              <a:spcAft>
                <a:spcPts val="0"/>
              </a:spcAft>
              <a:buSzPts val="1500"/>
              <a:buNone/>
              <a:defRPr/>
            </a:lvl3pPr>
            <a:lvl4pPr lvl="3" algn="r" rtl="0">
              <a:spcBef>
                <a:spcPts val="0"/>
              </a:spcBef>
              <a:spcAft>
                <a:spcPts val="0"/>
              </a:spcAft>
              <a:buSzPts val="1500"/>
              <a:buNone/>
              <a:defRPr/>
            </a:lvl4pPr>
            <a:lvl5pPr lvl="4" algn="r" rtl="0">
              <a:spcBef>
                <a:spcPts val="0"/>
              </a:spcBef>
              <a:spcAft>
                <a:spcPts val="0"/>
              </a:spcAft>
              <a:buSzPts val="1500"/>
              <a:buNone/>
              <a:defRPr/>
            </a:lvl5pPr>
            <a:lvl6pPr lvl="5" algn="r" rtl="0">
              <a:spcBef>
                <a:spcPts val="0"/>
              </a:spcBef>
              <a:spcAft>
                <a:spcPts val="0"/>
              </a:spcAft>
              <a:buSzPts val="1500"/>
              <a:buNone/>
              <a:defRPr/>
            </a:lvl6pPr>
            <a:lvl7pPr lvl="6" algn="r" rtl="0">
              <a:spcBef>
                <a:spcPts val="0"/>
              </a:spcBef>
              <a:spcAft>
                <a:spcPts val="0"/>
              </a:spcAft>
              <a:buSzPts val="1500"/>
              <a:buNone/>
              <a:defRPr/>
            </a:lvl7pPr>
            <a:lvl8pPr lvl="7" algn="r" rtl="0">
              <a:spcBef>
                <a:spcPts val="0"/>
              </a:spcBef>
              <a:spcAft>
                <a:spcPts val="0"/>
              </a:spcAft>
              <a:buSzPts val="1500"/>
              <a:buNone/>
              <a:defRPr/>
            </a:lvl8pPr>
            <a:lvl9pPr lvl="8" algn="r" rtl="0">
              <a:spcBef>
                <a:spcPts val="0"/>
              </a:spcBef>
              <a:spcAft>
                <a:spcPts val="0"/>
              </a:spcAft>
              <a:buSzPts val="1500"/>
              <a:buNone/>
              <a:defRPr/>
            </a:lvl9pPr>
          </a:lstStyle>
          <a:p>
            <a:endParaRPr/>
          </a:p>
        </p:txBody>
      </p:sp>
      <p:sp>
        <p:nvSpPr>
          <p:cNvPr id="40" name="Google Shape;40;p8"/>
          <p:cNvSpPr txBox="1">
            <a:spLocks noGrp="1"/>
          </p:cNvSpPr>
          <p:nvPr>
            <p:ph type="subTitle" idx="16"/>
          </p:nvPr>
        </p:nvSpPr>
        <p:spPr>
          <a:xfrm>
            <a:off x="6096050" y="5461200"/>
            <a:ext cx="1436100" cy="3048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500"/>
              <a:buNone/>
              <a:defRPr/>
            </a:lvl2pPr>
            <a:lvl3pPr lvl="2" algn="r" rtl="0">
              <a:spcBef>
                <a:spcPts val="0"/>
              </a:spcBef>
              <a:spcAft>
                <a:spcPts val="0"/>
              </a:spcAft>
              <a:buSzPts val="1500"/>
              <a:buNone/>
              <a:defRPr/>
            </a:lvl3pPr>
            <a:lvl4pPr lvl="3" algn="r" rtl="0">
              <a:spcBef>
                <a:spcPts val="0"/>
              </a:spcBef>
              <a:spcAft>
                <a:spcPts val="0"/>
              </a:spcAft>
              <a:buSzPts val="1500"/>
              <a:buNone/>
              <a:defRPr/>
            </a:lvl4pPr>
            <a:lvl5pPr lvl="4" algn="r" rtl="0">
              <a:spcBef>
                <a:spcPts val="0"/>
              </a:spcBef>
              <a:spcAft>
                <a:spcPts val="0"/>
              </a:spcAft>
              <a:buSzPts val="1500"/>
              <a:buNone/>
              <a:defRPr/>
            </a:lvl5pPr>
            <a:lvl6pPr lvl="5" algn="r" rtl="0">
              <a:spcBef>
                <a:spcPts val="0"/>
              </a:spcBef>
              <a:spcAft>
                <a:spcPts val="0"/>
              </a:spcAft>
              <a:buSzPts val="1500"/>
              <a:buNone/>
              <a:defRPr/>
            </a:lvl6pPr>
            <a:lvl7pPr lvl="6" algn="r" rtl="0">
              <a:spcBef>
                <a:spcPts val="0"/>
              </a:spcBef>
              <a:spcAft>
                <a:spcPts val="0"/>
              </a:spcAft>
              <a:buSzPts val="1500"/>
              <a:buNone/>
              <a:defRPr/>
            </a:lvl7pPr>
            <a:lvl8pPr lvl="7" algn="r" rtl="0">
              <a:spcBef>
                <a:spcPts val="0"/>
              </a:spcBef>
              <a:spcAft>
                <a:spcPts val="0"/>
              </a:spcAft>
              <a:buSzPts val="1500"/>
              <a:buNone/>
              <a:defRPr/>
            </a:lvl8pPr>
            <a:lvl9pPr lvl="8" algn="r" rtl="0">
              <a:spcBef>
                <a:spcPts val="0"/>
              </a:spcBef>
              <a:spcAft>
                <a:spcPts val="0"/>
              </a:spcAft>
              <a:buSzPts val="1500"/>
              <a:buNone/>
              <a:defRPr/>
            </a:lvl9pPr>
          </a:lstStyle>
          <a:p>
            <a:endParaRPr/>
          </a:p>
        </p:txBody>
      </p:sp>
      <p:sp>
        <p:nvSpPr>
          <p:cNvPr id="41" name="Google Shape;41;p8"/>
          <p:cNvSpPr txBox="1">
            <a:spLocks noGrp="1"/>
          </p:cNvSpPr>
          <p:nvPr>
            <p:ph type="subTitle" idx="17"/>
          </p:nvPr>
        </p:nvSpPr>
        <p:spPr>
          <a:xfrm>
            <a:off x="6096050" y="6528000"/>
            <a:ext cx="1436100" cy="3048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500"/>
              <a:buNone/>
              <a:defRPr/>
            </a:lvl2pPr>
            <a:lvl3pPr lvl="2" algn="r" rtl="0">
              <a:spcBef>
                <a:spcPts val="0"/>
              </a:spcBef>
              <a:spcAft>
                <a:spcPts val="0"/>
              </a:spcAft>
              <a:buSzPts val="1500"/>
              <a:buNone/>
              <a:defRPr/>
            </a:lvl3pPr>
            <a:lvl4pPr lvl="3" algn="r" rtl="0">
              <a:spcBef>
                <a:spcPts val="0"/>
              </a:spcBef>
              <a:spcAft>
                <a:spcPts val="0"/>
              </a:spcAft>
              <a:buSzPts val="1500"/>
              <a:buNone/>
              <a:defRPr/>
            </a:lvl4pPr>
            <a:lvl5pPr lvl="4" algn="r" rtl="0">
              <a:spcBef>
                <a:spcPts val="0"/>
              </a:spcBef>
              <a:spcAft>
                <a:spcPts val="0"/>
              </a:spcAft>
              <a:buSzPts val="1500"/>
              <a:buNone/>
              <a:defRPr/>
            </a:lvl5pPr>
            <a:lvl6pPr lvl="5" algn="r" rtl="0">
              <a:spcBef>
                <a:spcPts val="0"/>
              </a:spcBef>
              <a:spcAft>
                <a:spcPts val="0"/>
              </a:spcAft>
              <a:buSzPts val="1500"/>
              <a:buNone/>
              <a:defRPr/>
            </a:lvl6pPr>
            <a:lvl7pPr lvl="6" algn="r" rtl="0">
              <a:spcBef>
                <a:spcPts val="0"/>
              </a:spcBef>
              <a:spcAft>
                <a:spcPts val="0"/>
              </a:spcAft>
              <a:buSzPts val="1500"/>
              <a:buNone/>
              <a:defRPr/>
            </a:lvl7pPr>
            <a:lvl8pPr lvl="7" algn="r" rtl="0">
              <a:spcBef>
                <a:spcPts val="0"/>
              </a:spcBef>
              <a:spcAft>
                <a:spcPts val="0"/>
              </a:spcAft>
              <a:buSzPts val="1500"/>
              <a:buNone/>
              <a:defRPr/>
            </a:lvl8pPr>
            <a:lvl9pPr lvl="8" algn="r" rtl="0">
              <a:spcBef>
                <a:spcPts val="0"/>
              </a:spcBef>
              <a:spcAft>
                <a:spcPts val="0"/>
              </a:spcAft>
              <a:buSzPts val="1500"/>
              <a:buNone/>
              <a:defRPr/>
            </a:lvl9pPr>
          </a:lstStyle>
          <a:p>
            <a:endParaRPr/>
          </a:p>
        </p:txBody>
      </p:sp>
      <p:sp>
        <p:nvSpPr>
          <p:cNvPr id="42" name="Google Shape;42;p8"/>
          <p:cNvSpPr txBox="1">
            <a:spLocks noGrp="1"/>
          </p:cNvSpPr>
          <p:nvPr>
            <p:ph type="subTitle" idx="18"/>
          </p:nvPr>
        </p:nvSpPr>
        <p:spPr>
          <a:xfrm>
            <a:off x="6096050" y="7594800"/>
            <a:ext cx="1436100" cy="3048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500"/>
              <a:buNone/>
              <a:defRPr/>
            </a:lvl2pPr>
            <a:lvl3pPr lvl="2" algn="r" rtl="0">
              <a:spcBef>
                <a:spcPts val="0"/>
              </a:spcBef>
              <a:spcAft>
                <a:spcPts val="0"/>
              </a:spcAft>
              <a:buSzPts val="1500"/>
              <a:buNone/>
              <a:defRPr/>
            </a:lvl3pPr>
            <a:lvl4pPr lvl="3" algn="r" rtl="0">
              <a:spcBef>
                <a:spcPts val="0"/>
              </a:spcBef>
              <a:spcAft>
                <a:spcPts val="0"/>
              </a:spcAft>
              <a:buSzPts val="1500"/>
              <a:buNone/>
              <a:defRPr/>
            </a:lvl4pPr>
            <a:lvl5pPr lvl="4" algn="r" rtl="0">
              <a:spcBef>
                <a:spcPts val="0"/>
              </a:spcBef>
              <a:spcAft>
                <a:spcPts val="0"/>
              </a:spcAft>
              <a:buSzPts val="1500"/>
              <a:buNone/>
              <a:defRPr/>
            </a:lvl5pPr>
            <a:lvl6pPr lvl="5" algn="r" rtl="0">
              <a:spcBef>
                <a:spcPts val="0"/>
              </a:spcBef>
              <a:spcAft>
                <a:spcPts val="0"/>
              </a:spcAft>
              <a:buSzPts val="1500"/>
              <a:buNone/>
              <a:defRPr/>
            </a:lvl6pPr>
            <a:lvl7pPr lvl="6" algn="r" rtl="0">
              <a:spcBef>
                <a:spcPts val="0"/>
              </a:spcBef>
              <a:spcAft>
                <a:spcPts val="0"/>
              </a:spcAft>
              <a:buSzPts val="1500"/>
              <a:buNone/>
              <a:defRPr/>
            </a:lvl7pPr>
            <a:lvl8pPr lvl="7" algn="r" rtl="0">
              <a:spcBef>
                <a:spcPts val="0"/>
              </a:spcBef>
              <a:spcAft>
                <a:spcPts val="0"/>
              </a:spcAft>
              <a:buSzPts val="1500"/>
              <a:buNone/>
              <a:defRPr/>
            </a:lvl8pPr>
            <a:lvl9pPr lvl="8" algn="r" rtl="0">
              <a:spcBef>
                <a:spcPts val="0"/>
              </a:spcBef>
              <a:spcAft>
                <a:spcPts val="0"/>
              </a:spcAft>
              <a:buSzPts val="1500"/>
              <a:buNone/>
              <a:defRPr/>
            </a:lvl9pPr>
          </a:lstStyle>
          <a:p>
            <a:endParaRPr/>
          </a:p>
        </p:txBody>
      </p:sp>
      <p:sp>
        <p:nvSpPr>
          <p:cNvPr id="43" name="Google Shape;43;p8"/>
          <p:cNvSpPr txBox="1">
            <a:spLocks noGrp="1"/>
          </p:cNvSpPr>
          <p:nvPr>
            <p:ph type="subTitle" idx="19"/>
          </p:nvPr>
        </p:nvSpPr>
        <p:spPr>
          <a:xfrm>
            <a:off x="6096050" y="8661600"/>
            <a:ext cx="1436100" cy="3048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500"/>
              <a:buNone/>
              <a:defRPr/>
            </a:lvl2pPr>
            <a:lvl3pPr lvl="2" algn="r" rtl="0">
              <a:spcBef>
                <a:spcPts val="0"/>
              </a:spcBef>
              <a:spcAft>
                <a:spcPts val="0"/>
              </a:spcAft>
              <a:buSzPts val="1500"/>
              <a:buNone/>
              <a:defRPr/>
            </a:lvl3pPr>
            <a:lvl4pPr lvl="3" algn="r" rtl="0">
              <a:spcBef>
                <a:spcPts val="0"/>
              </a:spcBef>
              <a:spcAft>
                <a:spcPts val="0"/>
              </a:spcAft>
              <a:buSzPts val="1500"/>
              <a:buNone/>
              <a:defRPr/>
            </a:lvl4pPr>
            <a:lvl5pPr lvl="4" algn="r" rtl="0">
              <a:spcBef>
                <a:spcPts val="0"/>
              </a:spcBef>
              <a:spcAft>
                <a:spcPts val="0"/>
              </a:spcAft>
              <a:buSzPts val="1500"/>
              <a:buNone/>
              <a:defRPr/>
            </a:lvl5pPr>
            <a:lvl6pPr lvl="5" algn="r" rtl="0">
              <a:spcBef>
                <a:spcPts val="0"/>
              </a:spcBef>
              <a:spcAft>
                <a:spcPts val="0"/>
              </a:spcAft>
              <a:buSzPts val="1500"/>
              <a:buNone/>
              <a:defRPr/>
            </a:lvl6pPr>
            <a:lvl7pPr lvl="6" algn="r" rtl="0">
              <a:spcBef>
                <a:spcPts val="0"/>
              </a:spcBef>
              <a:spcAft>
                <a:spcPts val="0"/>
              </a:spcAft>
              <a:buSzPts val="1500"/>
              <a:buNone/>
              <a:defRPr/>
            </a:lvl7pPr>
            <a:lvl8pPr lvl="7" algn="r" rtl="0">
              <a:spcBef>
                <a:spcPts val="0"/>
              </a:spcBef>
              <a:spcAft>
                <a:spcPts val="0"/>
              </a:spcAft>
              <a:buSzPts val="1500"/>
              <a:buNone/>
              <a:defRPr/>
            </a:lvl8pPr>
            <a:lvl9pPr lvl="8" algn="r" rtl="0">
              <a:spcBef>
                <a:spcPts val="0"/>
              </a:spcBef>
              <a:spcAft>
                <a:spcPts val="0"/>
              </a:spcAft>
              <a:buSzPts val="1500"/>
              <a:buNone/>
              <a:defRPr/>
            </a:lvl9pPr>
          </a:lstStyle>
          <a:p>
            <a:endParaRPr/>
          </a:p>
        </p:txBody>
      </p:sp>
      <p:sp>
        <p:nvSpPr>
          <p:cNvPr id="44" name="Google Shape;44;p8"/>
          <p:cNvSpPr txBox="1">
            <a:spLocks noGrp="1"/>
          </p:cNvSpPr>
          <p:nvPr>
            <p:ph type="title"/>
          </p:nvPr>
        </p:nvSpPr>
        <p:spPr>
          <a:xfrm>
            <a:off x="688375" y="9380417"/>
            <a:ext cx="68580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8"/>
          <p:cNvSpPr txBox="1">
            <a:spLocks noGrp="1"/>
          </p:cNvSpPr>
          <p:nvPr>
            <p:ph type="subTitle" idx="20"/>
          </p:nvPr>
        </p:nvSpPr>
        <p:spPr>
          <a:xfrm>
            <a:off x="688375" y="9618529"/>
            <a:ext cx="31968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6" name="Google Shape;46;p8"/>
          <p:cNvSpPr txBox="1">
            <a:spLocks noGrp="1"/>
          </p:cNvSpPr>
          <p:nvPr>
            <p:ph type="subTitle" idx="21"/>
          </p:nvPr>
        </p:nvSpPr>
        <p:spPr>
          <a:xfrm>
            <a:off x="4349575" y="9618500"/>
            <a:ext cx="25167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7" name="Google Shape;47;p8"/>
          <p:cNvSpPr txBox="1">
            <a:spLocks noGrp="1"/>
          </p:cNvSpPr>
          <p:nvPr>
            <p:ph type="subTitle" idx="22"/>
          </p:nvPr>
        </p:nvSpPr>
        <p:spPr>
          <a:xfrm>
            <a:off x="7221650" y="9618500"/>
            <a:ext cx="4875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rain Map">
  <p:cSld name="CUSTOM_4">
    <p:bg>
      <p:bgPr>
        <a:blipFill>
          <a:blip r:embed="rId2">
            <a:alphaModFix/>
          </a:blip>
          <a:stretch>
            <a:fillRect/>
          </a:stretch>
        </a:blipFill>
        <a:effectLst/>
      </p:bgPr>
    </p:bg>
    <p:spTree>
      <p:nvGrpSpPr>
        <p:cNvPr id="1" name="Shape 48"/>
        <p:cNvGrpSpPr/>
        <p:nvPr/>
      </p:nvGrpSpPr>
      <p:grpSpPr>
        <a:xfrm>
          <a:off x="0" y="0"/>
          <a:ext cx="0" cy="0"/>
          <a:chOff x="0" y="0"/>
          <a:chExt cx="0" cy="0"/>
        </a:xfrm>
      </p:grpSpPr>
      <p:sp>
        <p:nvSpPr>
          <p:cNvPr id="49" name="Google Shape;49;p9"/>
          <p:cNvSpPr txBox="1">
            <a:spLocks noGrp="1"/>
          </p:cNvSpPr>
          <p:nvPr>
            <p:ph type="subTitle" idx="1"/>
          </p:nvPr>
        </p:nvSpPr>
        <p:spPr>
          <a:xfrm>
            <a:off x="210025" y="609792"/>
            <a:ext cx="1436100" cy="3048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0" name="Google Shape;50;p9"/>
          <p:cNvSpPr txBox="1">
            <a:spLocks noGrp="1"/>
          </p:cNvSpPr>
          <p:nvPr>
            <p:ph type="subTitle" idx="2"/>
          </p:nvPr>
        </p:nvSpPr>
        <p:spPr>
          <a:xfrm>
            <a:off x="210025" y="1073758"/>
            <a:ext cx="1436100" cy="3048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1" name="Google Shape;51;p9"/>
          <p:cNvSpPr txBox="1">
            <a:spLocks noGrp="1"/>
          </p:cNvSpPr>
          <p:nvPr>
            <p:ph type="subTitle" idx="3"/>
          </p:nvPr>
        </p:nvSpPr>
        <p:spPr>
          <a:xfrm>
            <a:off x="210025" y="1537742"/>
            <a:ext cx="1436100" cy="3048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2" name="Google Shape;52;p9"/>
          <p:cNvSpPr txBox="1">
            <a:spLocks noGrp="1"/>
          </p:cNvSpPr>
          <p:nvPr>
            <p:ph type="subTitle" idx="4"/>
          </p:nvPr>
        </p:nvSpPr>
        <p:spPr>
          <a:xfrm>
            <a:off x="210025" y="2001717"/>
            <a:ext cx="1436100" cy="3048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3" name="Google Shape;53;p9"/>
          <p:cNvSpPr txBox="1">
            <a:spLocks noGrp="1"/>
          </p:cNvSpPr>
          <p:nvPr>
            <p:ph type="subTitle" idx="5"/>
          </p:nvPr>
        </p:nvSpPr>
        <p:spPr>
          <a:xfrm>
            <a:off x="210025" y="2465692"/>
            <a:ext cx="1436100" cy="3048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4" name="Google Shape;54;p9"/>
          <p:cNvSpPr txBox="1">
            <a:spLocks noGrp="1"/>
          </p:cNvSpPr>
          <p:nvPr>
            <p:ph type="subTitle" idx="6"/>
          </p:nvPr>
        </p:nvSpPr>
        <p:spPr>
          <a:xfrm>
            <a:off x="210025" y="2929667"/>
            <a:ext cx="1436100" cy="3048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5" name="Google Shape;55;p9"/>
          <p:cNvSpPr txBox="1">
            <a:spLocks noGrp="1"/>
          </p:cNvSpPr>
          <p:nvPr>
            <p:ph type="subTitle" idx="7"/>
          </p:nvPr>
        </p:nvSpPr>
        <p:spPr>
          <a:xfrm>
            <a:off x="210025" y="3393642"/>
            <a:ext cx="1436100" cy="3048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6" name="Google Shape;56;p9"/>
          <p:cNvSpPr txBox="1">
            <a:spLocks noGrp="1"/>
          </p:cNvSpPr>
          <p:nvPr>
            <p:ph type="subTitle" idx="8"/>
          </p:nvPr>
        </p:nvSpPr>
        <p:spPr>
          <a:xfrm>
            <a:off x="210025" y="3857617"/>
            <a:ext cx="1436100" cy="3048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7" name="Google Shape;57;p9"/>
          <p:cNvSpPr txBox="1">
            <a:spLocks noGrp="1"/>
          </p:cNvSpPr>
          <p:nvPr>
            <p:ph type="subTitle" idx="9"/>
          </p:nvPr>
        </p:nvSpPr>
        <p:spPr>
          <a:xfrm>
            <a:off x="210025" y="4321592"/>
            <a:ext cx="1436100" cy="3048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8" name="Google Shape;58;p9"/>
          <p:cNvSpPr txBox="1">
            <a:spLocks noGrp="1"/>
          </p:cNvSpPr>
          <p:nvPr>
            <p:ph type="subTitle" idx="13"/>
          </p:nvPr>
        </p:nvSpPr>
        <p:spPr>
          <a:xfrm>
            <a:off x="210025" y="4785567"/>
            <a:ext cx="1436100" cy="3048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9" name="Google Shape;59;p9"/>
          <p:cNvSpPr txBox="1">
            <a:spLocks noGrp="1"/>
          </p:cNvSpPr>
          <p:nvPr>
            <p:ph type="subTitle" idx="14"/>
          </p:nvPr>
        </p:nvSpPr>
        <p:spPr>
          <a:xfrm>
            <a:off x="210025" y="5713517"/>
            <a:ext cx="1436100" cy="3048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60" name="Google Shape;60;p9"/>
          <p:cNvSpPr txBox="1">
            <a:spLocks noGrp="1"/>
          </p:cNvSpPr>
          <p:nvPr>
            <p:ph type="subTitle" idx="15"/>
          </p:nvPr>
        </p:nvSpPr>
        <p:spPr>
          <a:xfrm>
            <a:off x="6099450" y="596245"/>
            <a:ext cx="1436100" cy="3048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500"/>
              <a:buNone/>
              <a:defRPr/>
            </a:lvl2pPr>
            <a:lvl3pPr lvl="2" algn="r" rtl="0">
              <a:spcBef>
                <a:spcPts val="0"/>
              </a:spcBef>
              <a:spcAft>
                <a:spcPts val="0"/>
              </a:spcAft>
              <a:buSzPts val="1500"/>
              <a:buNone/>
              <a:defRPr/>
            </a:lvl3pPr>
            <a:lvl4pPr lvl="3" algn="r" rtl="0">
              <a:spcBef>
                <a:spcPts val="0"/>
              </a:spcBef>
              <a:spcAft>
                <a:spcPts val="0"/>
              </a:spcAft>
              <a:buSzPts val="1500"/>
              <a:buNone/>
              <a:defRPr/>
            </a:lvl4pPr>
            <a:lvl5pPr lvl="4" algn="r" rtl="0">
              <a:spcBef>
                <a:spcPts val="0"/>
              </a:spcBef>
              <a:spcAft>
                <a:spcPts val="0"/>
              </a:spcAft>
              <a:buSzPts val="1500"/>
              <a:buNone/>
              <a:defRPr/>
            </a:lvl5pPr>
            <a:lvl6pPr lvl="5" algn="r" rtl="0">
              <a:spcBef>
                <a:spcPts val="0"/>
              </a:spcBef>
              <a:spcAft>
                <a:spcPts val="0"/>
              </a:spcAft>
              <a:buSzPts val="1500"/>
              <a:buNone/>
              <a:defRPr/>
            </a:lvl6pPr>
            <a:lvl7pPr lvl="6" algn="r" rtl="0">
              <a:spcBef>
                <a:spcPts val="0"/>
              </a:spcBef>
              <a:spcAft>
                <a:spcPts val="0"/>
              </a:spcAft>
              <a:buSzPts val="1500"/>
              <a:buNone/>
              <a:defRPr/>
            </a:lvl7pPr>
            <a:lvl8pPr lvl="7" algn="r" rtl="0">
              <a:spcBef>
                <a:spcPts val="0"/>
              </a:spcBef>
              <a:spcAft>
                <a:spcPts val="0"/>
              </a:spcAft>
              <a:buSzPts val="1500"/>
              <a:buNone/>
              <a:defRPr/>
            </a:lvl8pPr>
            <a:lvl9pPr lvl="8" algn="r" rtl="0">
              <a:spcBef>
                <a:spcPts val="0"/>
              </a:spcBef>
              <a:spcAft>
                <a:spcPts val="0"/>
              </a:spcAft>
              <a:buSzPts val="1500"/>
              <a:buNone/>
              <a:defRPr/>
            </a:lvl9pPr>
          </a:lstStyle>
          <a:p>
            <a:endParaRPr/>
          </a:p>
        </p:txBody>
      </p:sp>
      <p:sp>
        <p:nvSpPr>
          <p:cNvPr id="61" name="Google Shape;61;p9"/>
          <p:cNvSpPr txBox="1">
            <a:spLocks noGrp="1"/>
          </p:cNvSpPr>
          <p:nvPr>
            <p:ph type="subTitle" idx="16"/>
          </p:nvPr>
        </p:nvSpPr>
        <p:spPr>
          <a:xfrm>
            <a:off x="6099450" y="1060220"/>
            <a:ext cx="1436100" cy="3048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500"/>
              <a:buNone/>
              <a:defRPr/>
            </a:lvl2pPr>
            <a:lvl3pPr lvl="2" algn="r" rtl="0">
              <a:spcBef>
                <a:spcPts val="0"/>
              </a:spcBef>
              <a:spcAft>
                <a:spcPts val="0"/>
              </a:spcAft>
              <a:buSzPts val="1500"/>
              <a:buNone/>
              <a:defRPr/>
            </a:lvl3pPr>
            <a:lvl4pPr lvl="3" algn="r" rtl="0">
              <a:spcBef>
                <a:spcPts val="0"/>
              </a:spcBef>
              <a:spcAft>
                <a:spcPts val="0"/>
              </a:spcAft>
              <a:buSzPts val="1500"/>
              <a:buNone/>
              <a:defRPr/>
            </a:lvl4pPr>
            <a:lvl5pPr lvl="4" algn="r" rtl="0">
              <a:spcBef>
                <a:spcPts val="0"/>
              </a:spcBef>
              <a:spcAft>
                <a:spcPts val="0"/>
              </a:spcAft>
              <a:buSzPts val="1500"/>
              <a:buNone/>
              <a:defRPr/>
            </a:lvl5pPr>
            <a:lvl6pPr lvl="5" algn="r" rtl="0">
              <a:spcBef>
                <a:spcPts val="0"/>
              </a:spcBef>
              <a:spcAft>
                <a:spcPts val="0"/>
              </a:spcAft>
              <a:buSzPts val="1500"/>
              <a:buNone/>
              <a:defRPr/>
            </a:lvl6pPr>
            <a:lvl7pPr lvl="6" algn="r" rtl="0">
              <a:spcBef>
                <a:spcPts val="0"/>
              </a:spcBef>
              <a:spcAft>
                <a:spcPts val="0"/>
              </a:spcAft>
              <a:buSzPts val="1500"/>
              <a:buNone/>
              <a:defRPr/>
            </a:lvl7pPr>
            <a:lvl8pPr lvl="7" algn="r" rtl="0">
              <a:spcBef>
                <a:spcPts val="0"/>
              </a:spcBef>
              <a:spcAft>
                <a:spcPts val="0"/>
              </a:spcAft>
              <a:buSzPts val="1500"/>
              <a:buNone/>
              <a:defRPr/>
            </a:lvl8pPr>
            <a:lvl9pPr lvl="8" algn="r" rtl="0">
              <a:spcBef>
                <a:spcPts val="0"/>
              </a:spcBef>
              <a:spcAft>
                <a:spcPts val="0"/>
              </a:spcAft>
              <a:buSzPts val="1500"/>
              <a:buNone/>
              <a:defRPr/>
            </a:lvl9pPr>
          </a:lstStyle>
          <a:p>
            <a:endParaRPr/>
          </a:p>
        </p:txBody>
      </p:sp>
      <p:sp>
        <p:nvSpPr>
          <p:cNvPr id="62" name="Google Shape;62;p9"/>
          <p:cNvSpPr txBox="1">
            <a:spLocks noGrp="1"/>
          </p:cNvSpPr>
          <p:nvPr>
            <p:ph type="subTitle" idx="17"/>
          </p:nvPr>
        </p:nvSpPr>
        <p:spPr>
          <a:xfrm>
            <a:off x="6099450" y="1524195"/>
            <a:ext cx="1436100" cy="3048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500"/>
              <a:buNone/>
              <a:defRPr/>
            </a:lvl2pPr>
            <a:lvl3pPr lvl="2" algn="r" rtl="0">
              <a:spcBef>
                <a:spcPts val="0"/>
              </a:spcBef>
              <a:spcAft>
                <a:spcPts val="0"/>
              </a:spcAft>
              <a:buSzPts val="1500"/>
              <a:buNone/>
              <a:defRPr/>
            </a:lvl3pPr>
            <a:lvl4pPr lvl="3" algn="r" rtl="0">
              <a:spcBef>
                <a:spcPts val="0"/>
              </a:spcBef>
              <a:spcAft>
                <a:spcPts val="0"/>
              </a:spcAft>
              <a:buSzPts val="1500"/>
              <a:buNone/>
              <a:defRPr/>
            </a:lvl4pPr>
            <a:lvl5pPr lvl="4" algn="r" rtl="0">
              <a:spcBef>
                <a:spcPts val="0"/>
              </a:spcBef>
              <a:spcAft>
                <a:spcPts val="0"/>
              </a:spcAft>
              <a:buSzPts val="1500"/>
              <a:buNone/>
              <a:defRPr/>
            </a:lvl5pPr>
            <a:lvl6pPr lvl="5" algn="r" rtl="0">
              <a:spcBef>
                <a:spcPts val="0"/>
              </a:spcBef>
              <a:spcAft>
                <a:spcPts val="0"/>
              </a:spcAft>
              <a:buSzPts val="1500"/>
              <a:buNone/>
              <a:defRPr/>
            </a:lvl6pPr>
            <a:lvl7pPr lvl="6" algn="r" rtl="0">
              <a:spcBef>
                <a:spcPts val="0"/>
              </a:spcBef>
              <a:spcAft>
                <a:spcPts val="0"/>
              </a:spcAft>
              <a:buSzPts val="1500"/>
              <a:buNone/>
              <a:defRPr/>
            </a:lvl7pPr>
            <a:lvl8pPr lvl="7" algn="r" rtl="0">
              <a:spcBef>
                <a:spcPts val="0"/>
              </a:spcBef>
              <a:spcAft>
                <a:spcPts val="0"/>
              </a:spcAft>
              <a:buSzPts val="1500"/>
              <a:buNone/>
              <a:defRPr/>
            </a:lvl8pPr>
            <a:lvl9pPr lvl="8" algn="r" rtl="0">
              <a:spcBef>
                <a:spcPts val="0"/>
              </a:spcBef>
              <a:spcAft>
                <a:spcPts val="0"/>
              </a:spcAft>
              <a:buSzPts val="1500"/>
              <a:buNone/>
              <a:defRPr/>
            </a:lvl9pPr>
          </a:lstStyle>
          <a:p>
            <a:endParaRPr/>
          </a:p>
        </p:txBody>
      </p:sp>
      <p:sp>
        <p:nvSpPr>
          <p:cNvPr id="63" name="Google Shape;63;p9"/>
          <p:cNvSpPr txBox="1">
            <a:spLocks noGrp="1"/>
          </p:cNvSpPr>
          <p:nvPr>
            <p:ph type="subTitle" idx="18"/>
          </p:nvPr>
        </p:nvSpPr>
        <p:spPr>
          <a:xfrm>
            <a:off x="6099450" y="1988170"/>
            <a:ext cx="1436100" cy="3048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500"/>
              <a:buNone/>
              <a:defRPr/>
            </a:lvl2pPr>
            <a:lvl3pPr lvl="2" algn="r" rtl="0">
              <a:spcBef>
                <a:spcPts val="0"/>
              </a:spcBef>
              <a:spcAft>
                <a:spcPts val="0"/>
              </a:spcAft>
              <a:buSzPts val="1500"/>
              <a:buNone/>
              <a:defRPr/>
            </a:lvl3pPr>
            <a:lvl4pPr lvl="3" algn="r" rtl="0">
              <a:spcBef>
                <a:spcPts val="0"/>
              </a:spcBef>
              <a:spcAft>
                <a:spcPts val="0"/>
              </a:spcAft>
              <a:buSzPts val="1500"/>
              <a:buNone/>
              <a:defRPr/>
            </a:lvl4pPr>
            <a:lvl5pPr lvl="4" algn="r" rtl="0">
              <a:spcBef>
                <a:spcPts val="0"/>
              </a:spcBef>
              <a:spcAft>
                <a:spcPts val="0"/>
              </a:spcAft>
              <a:buSzPts val="1500"/>
              <a:buNone/>
              <a:defRPr/>
            </a:lvl5pPr>
            <a:lvl6pPr lvl="5" algn="r" rtl="0">
              <a:spcBef>
                <a:spcPts val="0"/>
              </a:spcBef>
              <a:spcAft>
                <a:spcPts val="0"/>
              </a:spcAft>
              <a:buSzPts val="1500"/>
              <a:buNone/>
              <a:defRPr/>
            </a:lvl6pPr>
            <a:lvl7pPr lvl="6" algn="r" rtl="0">
              <a:spcBef>
                <a:spcPts val="0"/>
              </a:spcBef>
              <a:spcAft>
                <a:spcPts val="0"/>
              </a:spcAft>
              <a:buSzPts val="1500"/>
              <a:buNone/>
              <a:defRPr/>
            </a:lvl7pPr>
            <a:lvl8pPr lvl="7" algn="r" rtl="0">
              <a:spcBef>
                <a:spcPts val="0"/>
              </a:spcBef>
              <a:spcAft>
                <a:spcPts val="0"/>
              </a:spcAft>
              <a:buSzPts val="1500"/>
              <a:buNone/>
              <a:defRPr/>
            </a:lvl8pPr>
            <a:lvl9pPr lvl="8" algn="r" rtl="0">
              <a:spcBef>
                <a:spcPts val="0"/>
              </a:spcBef>
              <a:spcAft>
                <a:spcPts val="0"/>
              </a:spcAft>
              <a:buSzPts val="1500"/>
              <a:buNone/>
              <a:defRPr/>
            </a:lvl9pPr>
          </a:lstStyle>
          <a:p>
            <a:endParaRPr/>
          </a:p>
        </p:txBody>
      </p:sp>
      <p:sp>
        <p:nvSpPr>
          <p:cNvPr id="64" name="Google Shape;64;p9"/>
          <p:cNvSpPr txBox="1">
            <a:spLocks noGrp="1"/>
          </p:cNvSpPr>
          <p:nvPr>
            <p:ph type="subTitle" idx="19"/>
          </p:nvPr>
        </p:nvSpPr>
        <p:spPr>
          <a:xfrm>
            <a:off x="6099450" y="2452145"/>
            <a:ext cx="1436100" cy="3048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500"/>
              <a:buNone/>
              <a:defRPr/>
            </a:lvl2pPr>
            <a:lvl3pPr lvl="2" algn="r" rtl="0">
              <a:spcBef>
                <a:spcPts val="0"/>
              </a:spcBef>
              <a:spcAft>
                <a:spcPts val="0"/>
              </a:spcAft>
              <a:buSzPts val="1500"/>
              <a:buNone/>
              <a:defRPr/>
            </a:lvl3pPr>
            <a:lvl4pPr lvl="3" algn="r" rtl="0">
              <a:spcBef>
                <a:spcPts val="0"/>
              </a:spcBef>
              <a:spcAft>
                <a:spcPts val="0"/>
              </a:spcAft>
              <a:buSzPts val="1500"/>
              <a:buNone/>
              <a:defRPr/>
            </a:lvl4pPr>
            <a:lvl5pPr lvl="4" algn="r" rtl="0">
              <a:spcBef>
                <a:spcPts val="0"/>
              </a:spcBef>
              <a:spcAft>
                <a:spcPts val="0"/>
              </a:spcAft>
              <a:buSzPts val="1500"/>
              <a:buNone/>
              <a:defRPr/>
            </a:lvl5pPr>
            <a:lvl6pPr lvl="5" algn="r" rtl="0">
              <a:spcBef>
                <a:spcPts val="0"/>
              </a:spcBef>
              <a:spcAft>
                <a:spcPts val="0"/>
              </a:spcAft>
              <a:buSzPts val="1500"/>
              <a:buNone/>
              <a:defRPr/>
            </a:lvl6pPr>
            <a:lvl7pPr lvl="6" algn="r" rtl="0">
              <a:spcBef>
                <a:spcPts val="0"/>
              </a:spcBef>
              <a:spcAft>
                <a:spcPts val="0"/>
              </a:spcAft>
              <a:buSzPts val="1500"/>
              <a:buNone/>
              <a:defRPr/>
            </a:lvl7pPr>
            <a:lvl8pPr lvl="7" algn="r" rtl="0">
              <a:spcBef>
                <a:spcPts val="0"/>
              </a:spcBef>
              <a:spcAft>
                <a:spcPts val="0"/>
              </a:spcAft>
              <a:buSzPts val="1500"/>
              <a:buNone/>
              <a:defRPr/>
            </a:lvl8pPr>
            <a:lvl9pPr lvl="8" algn="r" rtl="0">
              <a:spcBef>
                <a:spcPts val="0"/>
              </a:spcBef>
              <a:spcAft>
                <a:spcPts val="0"/>
              </a:spcAft>
              <a:buSzPts val="1500"/>
              <a:buNone/>
              <a:defRPr/>
            </a:lvl9pPr>
          </a:lstStyle>
          <a:p>
            <a:endParaRPr/>
          </a:p>
        </p:txBody>
      </p:sp>
      <p:sp>
        <p:nvSpPr>
          <p:cNvPr id="65" name="Google Shape;65;p9"/>
          <p:cNvSpPr txBox="1">
            <a:spLocks noGrp="1"/>
          </p:cNvSpPr>
          <p:nvPr>
            <p:ph type="subTitle" idx="20"/>
          </p:nvPr>
        </p:nvSpPr>
        <p:spPr>
          <a:xfrm>
            <a:off x="6099450" y="2916120"/>
            <a:ext cx="1436100" cy="3048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500"/>
              <a:buNone/>
              <a:defRPr/>
            </a:lvl2pPr>
            <a:lvl3pPr lvl="2" algn="r" rtl="0">
              <a:spcBef>
                <a:spcPts val="0"/>
              </a:spcBef>
              <a:spcAft>
                <a:spcPts val="0"/>
              </a:spcAft>
              <a:buSzPts val="1500"/>
              <a:buNone/>
              <a:defRPr/>
            </a:lvl3pPr>
            <a:lvl4pPr lvl="3" algn="r" rtl="0">
              <a:spcBef>
                <a:spcPts val="0"/>
              </a:spcBef>
              <a:spcAft>
                <a:spcPts val="0"/>
              </a:spcAft>
              <a:buSzPts val="1500"/>
              <a:buNone/>
              <a:defRPr/>
            </a:lvl4pPr>
            <a:lvl5pPr lvl="4" algn="r" rtl="0">
              <a:spcBef>
                <a:spcPts val="0"/>
              </a:spcBef>
              <a:spcAft>
                <a:spcPts val="0"/>
              </a:spcAft>
              <a:buSzPts val="1500"/>
              <a:buNone/>
              <a:defRPr/>
            </a:lvl5pPr>
            <a:lvl6pPr lvl="5" algn="r" rtl="0">
              <a:spcBef>
                <a:spcPts val="0"/>
              </a:spcBef>
              <a:spcAft>
                <a:spcPts val="0"/>
              </a:spcAft>
              <a:buSzPts val="1500"/>
              <a:buNone/>
              <a:defRPr/>
            </a:lvl6pPr>
            <a:lvl7pPr lvl="6" algn="r" rtl="0">
              <a:spcBef>
                <a:spcPts val="0"/>
              </a:spcBef>
              <a:spcAft>
                <a:spcPts val="0"/>
              </a:spcAft>
              <a:buSzPts val="1500"/>
              <a:buNone/>
              <a:defRPr/>
            </a:lvl7pPr>
            <a:lvl8pPr lvl="7" algn="r" rtl="0">
              <a:spcBef>
                <a:spcPts val="0"/>
              </a:spcBef>
              <a:spcAft>
                <a:spcPts val="0"/>
              </a:spcAft>
              <a:buSzPts val="1500"/>
              <a:buNone/>
              <a:defRPr/>
            </a:lvl8pPr>
            <a:lvl9pPr lvl="8" algn="r" rtl="0">
              <a:spcBef>
                <a:spcPts val="0"/>
              </a:spcBef>
              <a:spcAft>
                <a:spcPts val="0"/>
              </a:spcAft>
              <a:buSzPts val="1500"/>
              <a:buNone/>
              <a:defRPr/>
            </a:lvl9pPr>
          </a:lstStyle>
          <a:p>
            <a:endParaRPr/>
          </a:p>
        </p:txBody>
      </p:sp>
      <p:sp>
        <p:nvSpPr>
          <p:cNvPr id="66" name="Google Shape;66;p9"/>
          <p:cNvSpPr txBox="1">
            <a:spLocks noGrp="1"/>
          </p:cNvSpPr>
          <p:nvPr>
            <p:ph type="subTitle" idx="21"/>
          </p:nvPr>
        </p:nvSpPr>
        <p:spPr>
          <a:xfrm>
            <a:off x="6099450" y="3380095"/>
            <a:ext cx="1436100" cy="3048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500"/>
              <a:buNone/>
              <a:defRPr/>
            </a:lvl2pPr>
            <a:lvl3pPr lvl="2" algn="r" rtl="0">
              <a:spcBef>
                <a:spcPts val="0"/>
              </a:spcBef>
              <a:spcAft>
                <a:spcPts val="0"/>
              </a:spcAft>
              <a:buSzPts val="1500"/>
              <a:buNone/>
              <a:defRPr/>
            </a:lvl3pPr>
            <a:lvl4pPr lvl="3" algn="r" rtl="0">
              <a:spcBef>
                <a:spcPts val="0"/>
              </a:spcBef>
              <a:spcAft>
                <a:spcPts val="0"/>
              </a:spcAft>
              <a:buSzPts val="1500"/>
              <a:buNone/>
              <a:defRPr/>
            </a:lvl4pPr>
            <a:lvl5pPr lvl="4" algn="r" rtl="0">
              <a:spcBef>
                <a:spcPts val="0"/>
              </a:spcBef>
              <a:spcAft>
                <a:spcPts val="0"/>
              </a:spcAft>
              <a:buSzPts val="1500"/>
              <a:buNone/>
              <a:defRPr/>
            </a:lvl5pPr>
            <a:lvl6pPr lvl="5" algn="r" rtl="0">
              <a:spcBef>
                <a:spcPts val="0"/>
              </a:spcBef>
              <a:spcAft>
                <a:spcPts val="0"/>
              </a:spcAft>
              <a:buSzPts val="1500"/>
              <a:buNone/>
              <a:defRPr/>
            </a:lvl6pPr>
            <a:lvl7pPr lvl="6" algn="r" rtl="0">
              <a:spcBef>
                <a:spcPts val="0"/>
              </a:spcBef>
              <a:spcAft>
                <a:spcPts val="0"/>
              </a:spcAft>
              <a:buSzPts val="1500"/>
              <a:buNone/>
              <a:defRPr/>
            </a:lvl7pPr>
            <a:lvl8pPr lvl="7" algn="r" rtl="0">
              <a:spcBef>
                <a:spcPts val="0"/>
              </a:spcBef>
              <a:spcAft>
                <a:spcPts val="0"/>
              </a:spcAft>
              <a:buSzPts val="1500"/>
              <a:buNone/>
              <a:defRPr/>
            </a:lvl8pPr>
            <a:lvl9pPr lvl="8" algn="r" rtl="0">
              <a:spcBef>
                <a:spcPts val="0"/>
              </a:spcBef>
              <a:spcAft>
                <a:spcPts val="0"/>
              </a:spcAft>
              <a:buSzPts val="1500"/>
              <a:buNone/>
              <a:defRPr/>
            </a:lvl9pPr>
          </a:lstStyle>
          <a:p>
            <a:endParaRPr/>
          </a:p>
        </p:txBody>
      </p:sp>
      <p:sp>
        <p:nvSpPr>
          <p:cNvPr id="67" name="Google Shape;67;p9"/>
          <p:cNvSpPr txBox="1">
            <a:spLocks noGrp="1"/>
          </p:cNvSpPr>
          <p:nvPr>
            <p:ph type="subTitle" idx="22"/>
          </p:nvPr>
        </p:nvSpPr>
        <p:spPr>
          <a:xfrm>
            <a:off x="6099450" y="3844070"/>
            <a:ext cx="1436100" cy="3048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500"/>
              <a:buNone/>
              <a:defRPr/>
            </a:lvl2pPr>
            <a:lvl3pPr lvl="2" algn="r" rtl="0">
              <a:spcBef>
                <a:spcPts val="0"/>
              </a:spcBef>
              <a:spcAft>
                <a:spcPts val="0"/>
              </a:spcAft>
              <a:buSzPts val="1500"/>
              <a:buNone/>
              <a:defRPr/>
            </a:lvl3pPr>
            <a:lvl4pPr lvl="3" algn="r" rtl="0">
              <a:spcBef>
                <a:spcPts val="0"/>
              </a:spcBef>
              <a:spcAft>
                <a:spcPts val="0"/>
              </a:spcAft>
              <a:buSzPts val="1500"/>
              <a:buNone/>
              <a:defRPr/>
            </a:lvl4pPr>
            <a:lvl5pPr lvl="4" algn="r" rtl="0">
              <a:spcBef>
                <a:spcPts val="0"/>
              </a:spcBef>
              <a:spcAft>
                <a:spcPts val="0"/>
              </a:spcAft>
              <a:buSzPts val="1500"/>
              <a:buNone/>
              <a:defRPr/>
            </a:lvl5pPr>
            <a:lvl6pPr lvl="5" algn="r" rtl="0">
              <a:spcBef>
                <a:spcPts val="0"/>
              </a:spcBef>
              <a:spcAft>
                <a:spcPts val="0"/>
              </a:spcAft>
              <a:buSzPts val="1500"/>
              <a:buNone/>
              <a:defRPr/>
            </a:lvl6pPr>
            <a:lvl7pPr lvl="6" algn="r" rtl="0">
              <a:spcBef>
                <a:spcPts val="0"/>
              </a:spcBef>
              <a:spcAft>
                <a:spcPts val="0"/>
              </a:spcAft>
              <a:buSzPts val="1500"/>
              <a:buNone/>
              <a:defRPr/>
            </a:lvl7pPr>
            <a:lvl8pPr lvl="7" algn="r" rtl="0">
              <a:spcBef>
                <a:spcPts val="0"/>
              </a:spcBef>
              <a:spcAft>
                <a:spcPts val="0"/>
              </a:spcAft>
              <a:buSzPts val="1500"/>
              <a:buNone/>
              <a:defRPr/>
            </a:lvl8pPr>
            <a:lvl9pPr lvl="8" algn="r" rtl="0">
              <a:spcBef>
                <a:spcPts val="0"/>
              </a:spcBef>
              <a:spcAft>
                <a:spcPts val="0"/>
              </a:spcAft>
              <a:buSzPts val="1500"/>
              <a:buNone/>
              <a:defRPr/>
            </a:lvl9pPr>
          </a:lstStyle>
          <a:p>
            <a:endParaRPr/>
          </a:p>
        </p:txBody>
      </p:sp>
      <p:sp>
        <p:nvSpPr>
          <p:cNvPr id="68" name="Google Shape;68;p9"/>
          <p:cNvSpPr txBox="1">
            <a:spLocks noGrp="1"/>
          </p:cNvSpPr>
          <p:nvPr>
            <p:ph type="subTitle" idx="23"/>
          </p:nvPr>
        </p:nvSpPr>
        <p:spPr>
          <a:xfrm>
            <a:off x="6099450" y="4308045"/>
            <a:ext cx="1436100" cy="3048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500"/>
              <a:buNone/>
              <a:defRPr/>
            </a:lvl2pPr>
            <a:lvl3pPr lvl="2" algn="r" rtl="0">
              <a:spcBef>
                <a:spcPts val="0"/>
              </a:spcBef>
              <a:spcAft>
                <a:spcPts val="0"/>
              </a:spcAft>
              <a:buSzPts val="1500"/>
              <a:buNone/>
              <a:defRPr/>
            </a:lvl3pPr>
            <a:lvl4pPr lvl="3" algn="r" rtl="0">
              <a:spcBef>
                <a:spcPts val="0"/>
              </a:spcBef>
              <a:spcAft>
                <a:spcPts val="0"/>
              </a:spcAft>
              <a:buSzPts val="1500"/>
              <a:buNone/>
              <a:defRPr/>
            </a:lvl4pPr>
            <a:lvl5pPr lvl="4" algn="r" rtl="0">
              <a:spcBef>
                <a:spcPts val="0"/>
              </a:spcBef>
              <a:spcAft>
                <a:spcPts val="0"/>
              </a:spcAft>
              <a:buSzPts val="1500"/>
              <a:buNone/>
              <a:defRPr/>
            </a:lvl5pPr>
            <a:lvl6pPr lvl="5" algn="r" rtl="0">
              <a:spcBef>
                <a:spcPts val="0"/>
              </a:spcBef>
              <a:spcAft>
                <a:spcPts val="0"/>
              </a:spcAft>
              <a:buSzPts val="1500"/>
              <a:buNone/>
              <a:defRPr/>
            </a:lvl6pPr>
            <a:lvl7pPr lvl="6" algn="r" rtl="0">
              <a:spcBef>
                <a:spcPts val="0"/>
              </a:spcBef>
              <a:spcAft>
                <a:spcPts val="0"/>
              </a:spcAft>
              <a:buSzPts val="1500"/>
              <a:buNone/>
              <a:defRPr/>
            </a:lvl7pPr>
            <a:lvl8pPr lvl="7" algn="r" rtl="0">
              <a:spcBef>
                <a:spcPts val="0"/>
              </a:spcBef>
              <a:spcAft>
                <a:spcPts val="0"/>
              </a:spcAft>
              <a:buSzPts val="1500"/>
              <a:buNone/>
              <a:defRPr/>
            </a:lvl8pPr>
            <a:lvl9pPr lvl="8" algn="r" rtl="0">
              <a:spcBef>
                <a:spcPts val="0"/>
              </a:spcBef>
              <a:spcAft>
                <a:spcPts val="0"/>
              </a:spcAft>
              <a:buSzPts val="1500"/>
              <a:buNone/>
              <a:defRPr/>
            </a:lvl9pPr>
          </a:lstStyle>
          <a:p>
            <a:endParaRPr/>
          </a:p>
        </p:txBody>
      </p:sp>
      <p:sp>
        <p:nvSpPr>
          <p:cNvPr id="69" name="Google Shape;69;p9"/>
          <p:cNvSpPr txBox="1">
            <a:spLocks noGrp="1"/>
          </p:cNvSpPr>
          <p:nvPr>
            <p:ph type="subTitle" idx="24"/>
          </p:nvPr>
        </p:nvSpPr>
        <p:spPr>
          <a:xfrm>
            <a:off x="6099450" y="4772020"/>
            <a:ext cx="1436100" cy="3048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500"/>
              <a:buNone/>
              <a:defRPr/>
            </a:lvl2pPr>
            <a:lvl3pPr lvl="2" algn="r" rtl="0">
              <a:spcBef>
                <a:spcPts val="0"/>
              </a:spcBef>
              <a:spcAft>
                <a:spcPts val="0"/>
              </a:spcAft>
              <a:buSzPts val="1500"/>
              <a:buNone/>
              <a:defRPr/>
            </a:lvl3pPr>
            <a:lvl4pPr lvl="3" algn="r" rtl="0">
              <a:spcBef>
                <a:spcPts val="0"/>
              </a:spcBef>
              <a:spcAft>
                <a:spcPts val="0"/>
              </a:spcAft>
              <a:buSzPts val="1500"/>
              <a:buNone/>
              <a:defRPr/>
            </a:lvl4pPr>
            <a:lvl5pPr lvl="4" algn="r" rtl="0">
              <a:spcBef>
                <a:spcPts val="0"/>
              </a:spcBef>
              <a:spcAft>
                <a:spcPts val="0"/>
              </a:spcAft>
              <a:buSzPts val="1500"/>
              <a:buNone/>
              <a:defRPr/>
            </a:lvl5pPr>
            <a:lvl6pPr lvl="5" algn="r" rtl="0">
              <a:spcBef>
                <a:spcPts val="0"/>
              </a:spcBef>
              <a:spcAft>
                <a:spcPts val="0"/>
              </a:spcAft>
              <a:buSzPts val="1500"/>
              <a:buNone/>
              <a:defRPr/>
            </a:lvl6pPr>
            <a:lvl7pPr lvl="6" algn="r" rtl="0">
              <a:spcBef>
                <a:spcPts val="0"/>
              </a:spcBef>
              <a:spcAft>
                <a:spcPts val="0"/>
              </a:spcAft>
              <a:buSzPts val="1500"/>
              <a:buNone/>
              <a:defRPr/>
            </a:lvl7pPr>
            <a:lvl8pPr lvl="7" algn="r" rtl="0">
              <a:spcBef>
                <a:spcPts val="0"/>
              </a:spcBef>
              <a:spcAft>
                <a:spcPts val="0"/>
              </a:spcAft>
              <a:buSzPts val="1500"/>
              <a:buNone/>
              <a:defRPr/>
            </a:lvl8pPr>
            <a:lvl9pPr lvl="8" algn="r" rtl="0">
              <a:spcBef>
                <a:spcPts val="0"/>
              </a:spcBef>
              <a:spcAft>
                <a:spcPts val="0"/>
              </a:spcAft>
              <a:buSzPts val="1500"/>
              <a:buNone/>
              <a:defRPr/>
            </a:lvl9pPr>
          </a:lstStyle>
          <a:p>
            <a:endParaRPr/>
          </a:p>
        </p:txBody>
      </p:sp>
      <p:sp>
        <p:nvSpPr>
          <p:cNvPr id="70" name="Google Shape;70;p9"/>
          <p:cNvSpPr txBox="1">
            <a:spLocks noGrp="1"/>
          </p:cNvSpPr>
          <p:nvPr>
            <p:ph type="subTitle" idx="25"/>
          </p:nvPr>
        </p:nvSpPr>
        <p:spPr>
          <a:xfrm>
            <a:off x="6099450" y="5686423"/>
            <a:ext cx="1436100" cy="3048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500"/>
              <a:buNone/>
              <a:defRPr/>
            </a:lvl2pPr>
            <a:lvl3pPr lvl="2" algn="r" rtl="0">
              <a:spcBef>
                <a:spcPts val="0"/>
              </a:spcBef>
              <a:spcAft>
                <a:spcPts val="0"/>
              </a:spcAft>
              <a:buSzPts val="1500"/>
              <a:buNone/>
              <a:defRPr/>
            </a:lvl3pPr>
            <a:lvl4pPr lvl="3" algn="r" rtl="0">
              <a:spcBef>
                <a:spcPts val="0"/>
              </a:spcBef>
              <a:spcAft>
                <a:spcPts val="0"/>
              </a:spcAft>
              <a:buSzPts val="1500"/>
              <a:buNone/>
              <a:defRPr/>
            </a:lvl4pPr>
            <a:lvl5pPr lvl="4" algn="r" rtl="0">
              <a:spcBef>
                <a:spcPts val="0"/>
              </a:spcBef>
              <a:spcAft>
                <a:spcPts val="0"/>
              </a:spcAft>
              <a:buSzPts val="1500"/>
              <a:buNone/>
              <a:defRPr/>
            </a:lvl5pPr>
            <a:lvl6pPr lvl="5" algn="r" rtl="0">
              <a:spcBef>
                <a:spcPts val="0"/>
              </a:spcBef>
              <a:spcAft>
                <a:spcPts val="0"/>
              </a:spcAft>
              <a:buSzPts val="1500"/>
              <a:buNone/>
              <a:defRPr/>
            </a:lvl6pPr>
            <a:lvl7pPr lvl="6" algn="r" rtl="0">
              <a:spcBef>
                <a:spcPts val="0"/>
              </a:spcBef>
              <a:spcAft>
                <a:spcPts val="0"/>
              </a:spcAft>
              <a:buSzPts val="1500"/>
              <a:buNone/>
              <a:defRPr/>
            </a:lvl7pPr>
            <a:lvl8pPr lvl="7" algn="r" rtl="0">
              <a:spcBef>
                <a:spcPts val="0"/>
              </a:spcBef>
              <a:spcAft>
                <a:spcPts val="0"/>
              </a:spcAft>
              <a:buSzPts val="1500"/>
              <a:buNone/>
              <a:defRPr/>
            </a:lvl8pPr>
            <a:lvl9pPr lvl="8" algn="r" rtl="0">
              <a:spcBef>
                <a:spcPts val="0"/>
              </a:spcBef>
              <a:spcAft>
                <a:spcPts val="0"/>
              </a:spcAft>
              <a:buSzPts val="1500"/>
              <a:buNone/>
              <a:defRPr/>
            </a:lvl9pPr>
          </a:lstStyle>
          <a:p>
            <a:endParaRPr/>
          </a:p>
        </p:txBody>
      </p:sp>
      <p:sp>
        <p:nvSpPr>
          <p:cNvPr id="71" name="Google Shape;71;p9"/>
          <p:cNvSpPr txBox="1">
            <a:spLocks noGrp="1"/>
          </p:cNvSpPr>
          <p:nvPr>
            <p:ph type="subTitle" idx="26"/>
          </p:nvPr>
        </p:nvSpPr>
        <p:spPr>
          <a:xfrm>
            <a:off x="6099450" y="6150398"/>
            <a:ext cx="1436100" cy="3048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500"/>
              <a:buNone/>
              <a:defRPr/>
            </a:lvl2pPr>
            <a:lvl3pPr lvl="2" algn="r" rtl="0">
              <a:spcBef>
                <a:spcPts val="0"/>
              </a:spcBef>
              <a:spcAft>
                <a:spcPts val="0"/>
              </a:spcAft>
              <a:buSzPts val="1500"/>
              <a:buNone/>
              <a:defRPr/>
            </a:lvl3pPr>
            <a:lvl4pPr lvl="3" algn="r" rtl="0">
              <a:spcBef>
                <a:spcPts val="0"/>
              </a:spcBef>
              <a:spcAft>
                <a:spcPts val="0"/>
              </a:spcAft>
              <a:buSzPts val="1500"/>
              <a:buNone/>
              <a:defRPr/>
            </a:lvl4pPr>
            <a:lvl5pPr lvl="4" algn="r" rtl="0">
              <a:spcBef>
                <a:spcPts val="0"/>
              </a:spcBef>
              <a:spcAft>
                <a:spcPts val="0"/>
              </a:spcAft>
              <a:buSzPts val="1500"/>
              <a:buNone/>
              <a:defRPr/>
            </a:lvl5pPr>
            <a:lvl6pPr lvl="5" algn="r" rtl="0">
              <a:spcBef>
                <a:spcPts val="0"/>
              </a:spcBef>
              <a:spcAft>
                <a:spcPts val="0"/>
              </a:spcAft>
              <a:buSzPts val="1500"/>
              <a:buNone/>
              <a:defRPr/>
            </a:lvl6pPr>
            <a:lvl7pPr lvl="6" algn="r" rtl="0">
              <a:spcBef>
                <a:spcPts val="0"/>
              </a:spcBef>
              <a:spcAft>
                <a:spcPts val="0"/>
              </a:spcAft>
              <a:buSzPts val="1500"/>
              <a:buNone/>
              <a:defRPr/>
            </a:lvl7pPr>
            <a:lvl8pPr lvl="7" algn="r" rtl="0">
              <a:spcBef>
                <a:spcPts val="0"/>
              </a:spcBef>
              <a:spcAft>
                <a:spcPts val="0"/>
              </a:spcAft>
              <a:buSzPts val="1500"/>
              <a:buNone/>
              <a:defRPr/>
            </a:lvl8pPr>
            <a:lvl9pPr lvl="8" algn="r" rtl="0">
              <a:spcBef>
                <a:spcPts val="0"/>
              </a:spcBef>
              <a:spcAft>
                <a:spcPts val="0"/>
              </a:spcAft>
              <a:buSzPts val="1500"/>
              <a:buNone/>
              <a:defRPr/>
            </a:lvl9pPr>
          </a:lstStyle>
          <a:p>
            <a:endParaRPr/>
          </a:p>
        </p:txBody>
      </p:sp>
      <p:sp>
        <p:nvSpPr>
          <p:cNvPr id="72" name="Google Shape;72;p9"/>
          <p:cNvSpPr txBox="1">
            <a:spLocks noGrp="1"/>
          </p:cNvSpPr>
          <p:nvPr>
            <p:ph type="subTitle" idx="27"/>
          </p:nvPr>
        </p:nvSpPr>
        <p:spPr>
          <a:xfrm>
            <a:off x="6099450" y="6614373"/>
            <a:ext cx="1436100" cy="3048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500"/>
              <a:buNone/>
              <a:defRPr/>
            </a:lvl2pPr>
            <a:lvl3pPr lvl="2" algn="r" rtl="0">
              <a:spcBef>
                <a:spcPts val="0"/>
              </a:spcBef>
              <a:spcAft>
                <a:spcPts val="0"/>
              </a:spcAft>
              <a:buSzPts val="1500"/>
              <a:buNone/>
              <a:defRPr/>
            </a:lvl3pPr>
            <a:lvl4pPr lvl="3" algn="r" rtl="0">
              <a:spcBef>
                <a:spcPts val="0"/>
              </a:spcBef>
              <a:spcAft>
                <a:spcPts val="0"/>
              </a:spcAft>
              <a:buSzPts val="1500"/>
              <a:buNone/>
              <a:defRPr/>
            </a:lvl4pPr>
            <a:lvl5pPr lvl="4" algn="r" rtl="0">
              <a:spcBef>
                <a:spcPts val="0"/>
              </a:spcBef>
              <a:spcAft>
                <a:spcPts val="0"/>
              </a:spcAft>
              <a:buSzPts val="1500"/>
              <a:buNone/>
              <a:defRPr/>
            </a:lvl5pPr>
            <a:lvl6pPr lvl="5" algn="r" rtl="0">
              <a:spcBef>
                <a:spcPts val="0"/>
              </a:spcBef>
              <a:spcAft>
                <a:spcPts val="0"/>
              </a:spcAft>
              <a:buSzPts val="1500"/>
              <a:buNone/>
              <a:defRPr/>
            </a:lvl6pPr>
            <a:lvl7pPr lvl="6" algn="r" rtl="0">
              <a:spcBef>
                <a:spcPts val="0"/>
              </a:spcBef>
              <a:spcAft>
                <a:spcPts val="0"/>
              </a:spcAft>
              <a:buSzPts val="1500"/>
              <a:buNone/>
              <a:defRPr/>
            </a:lvl7pPr>
            <a:lvl8pPr lvl="7" algn="r" rtl="0">
              <a:spcBef>
                <a:spcPts val="0"/>
              </a:spcBef>
              <a:spcAft>
                <a:spcPts val="0"/>
              </a:spcAft>
              <a:buSzPts val="1500"/>
              <a:buNone/>
              <a:defRPr/>
            </a:lvl8pPr>
            <a:lvl9pPr lvl="8" algn="r" rtl="0">
              <a:spcBef>
                <a:spcPts val="0"/>
              </a:spcBef>
              <a:spcAft>
                <a:spcPts val="0"/>
              </a:spcAft>
              <a:buSzPts val="1500"/>
              <a:buNone/>
              <a:defRPr/>
            </a:lvl9pPr>
          </a:lstStyle>
          <a:p>
            <a:endParaRPr/>
          </a:p>
        </p:txBody>
      </p:sp>
      <p:sp>
        <p:nvSpPr>
          <p:cNvPr id="73" name="Google Shape;73;p9"/>
          <p:cNvSpPr txBox="1">
            <a:spLocks noGrp="1"/>
          </p:cNvSpPr>
          <p:nvPr>
            <p:ph type="subTitle" idx="28"/>
          </p:nvPr>
        </p:nvSpPr>
        <p:spPr>
          <a:xfrm>
            <a:off x="6099450" y="7078348"/>
            <a:ext cx="1436100" cy="3048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500"/>
              <a:buNone/>
              <a:defRPr/>
            </a:lvl2pPr>
            <a:lvl3pPr lvl="2" algn="r" rtl="0">
              <a:spcBef>
                <a:spcPts val="0"/>
              </a:spcBef>
              <a:spcAft>
                <a:spcPts val="0"/>
              </a:spcAft>
              <a:buSzPts val="1500"/>
              <a:buNone/>
              <a:defRPr/>
            </a:lvl3pPr>
            <a:lvl4pPr lvl="3" algn="r" rtl="0">
              <a:spcBef>
                <a:spcPts val="0"/>
              </a:spcBef>
              <a:spcAft>
                <a:spcPts val="0"/>
              </a:spcAft>
              <a:buSzPts val="1500"/>
              <a:buNone/>
              <a:defRPr/>
            </a:lvl4pPr>
            <a:lvl5pPr lvl="4" algn="r" rtl="0">
              <a:spcBef>
                <a:spcPts val="0"/>
              </a:spcBef>
              <a:spcAft>
                <a:spcPts val="0"/>
              </a:spcAft>
              <a:buSzPts val="1500"/>
              <a:buNone/>
              <a:defRPr/>
            </a:lvl5pPr>
            <a:lvl6pPr lvl="5" algn="r" rtl="0">
              <a:spcBef>
                <a:spcPts val="0"/>
              </a:spcBef>
              <a:spcAft>
                <a:spcPts val="0"/>
              </a:spcAft>
              <a:buSzPts val="1500"/>
              <a:buNone/>
              <a:defRPr/>
            </a:lvl6pPr>
            <a:lvl7pPr lvl="6" algn="r" rtl="0">
              <a:spcBef>
                <a:spcPts val="0"/>
              </a:spcBef>
              <a:spcAft>
                <a:spcPts val="0"/>
              </a:spcAft>
              <a:buSzPts val="1500"/>
              <a:buNone/>
              <a:defRPr/>
            </a:lvl7pPr>
            <a:lvl8pPr lvl="7" algn="r" rtl="0">
              <a:spcBef>
                <a:spcPts val="0"/>
              </a:spcBef>
              <a:spcAft>
                <a:spcPts val="0"/>
              </a:spcAft>
              <a:buSzPts val="1500"/>
              <a:buNone/>
              <a:defRPr/>
            </a:lvl8pPr>
            <a:lvl9pPr lvl="8" algn="r" rtl="0">
              <a:spcBef>
                <a:spcPts val="0"/>
              </a:spcBef>
              <a:spcAft>
                <a:spcPts val="0"/>
              </a:spcAft>
              <a:buSzPts val="1500"/>
              <a:buNone/>
              <a:defRPr/>
            </a:lvl9pPr>
          </a:lstStyle>
          <a:p>
            <a:endParaRPr/>
          </a:p>
        </p:txBody>
      </p:sp>
      <p:sp>
        <p:nvSpPr>
          <p:cNvPr id="74" name="Google Shape;74;p9"/>
          <p:cNvSpPr txBox="1">
            <a:spLocks noGrp="1"/>
          </p:cNvSpPr>
          <p:nvPr>
            <p:ph type="subTitle" idx="29"/>
          </p:nvPr>
        </p:nvSpPr>
        <p:spPr>
          <a:xfrm>
            <a:off x="6099450" y="7542323"/>
            <a:ext cx="1436100" cy="3048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500"/>
              <a:buNone/>
              <a:defRPr/>
            </a:lvl2pPr>
            <a:lvl3pPr lvl="2" algn="r" rtl="0">
              <a:spcBef>
                <a:spcPts val="0"/>
              </a:spcBef>
              <a:spcAft>
                <a:spcPts val="0"/>
              </a:spcAft>
              <a:buSzPts val="1500"/>
              <a:buNone/>
              <a:defRPr/>
            </a:lvl3pPr>
            <a:lvl4pPr lvl="3" algn="r" rtl="0">
              <a:spcBef>
                <a:spcPts val="0"/>
              </a:spcBef>
              <a:spcAft>
                <a:spcPts val="0"/>
              </a:spcAft>
              <a:buSzPts val="1500"/>
              <a:buNone/>
              <a:defRPr/>
            </a:lvl4pPr>
            <a:lvl5pPr lvl="4" algn="r" rtl="0">
              <a:spcBef>
                <a:spcPts val="0"/>
              </a:spcBef>
              <a:spcAft>
                <a:spcPts val="0"/>
              </a:spcAft>
              <a:buSzPts val="1500"/>
              <a:buNone/>
              <a:defRPr/>
            </a:lvl5pPr>
            <a:lvl6pPr lvl="5" algn="r" rtl="0">
              <a:spcBef>
                <a:spcPts val="0"/>
              </a:spcBef>
              <a:spcAft>
                <a:spcPts val="0"/>
              </a:spcAft>
              <a:buSzPts val="1500"/>
              <a:buNone/>
              <a:defRPr/>
            </a:lvl6pPr>
            <a:lvl7pPr lvl="6" algn="r" rtl="0">
              <a:spcBef>
                <a:spcPts val="0"/>
              </a:spcBef>
              <a:spcAft>
                <a:spcPts val="0"/>
              </a:spcAft>
              <a:buSzPts val="1500"/>
              <a:buNone/>
              <a:defRPr/>
            </a:lvl7pPr>
            <a:lvl8pPr lvl="7" algn="r" rtl="0">
              <a:spcBef>
                <a:spcPts val="0"/>
              </a:spcBef>
              <a:spcAft>
                <a:spcPts val="0"/>
              </a:spcAft>
              <a:buSzPts val="1500"/>
              <a:buNone/>
              <a:defRPr/>
            </a:lvl8pPr>
            <a:lvl9pPr lvl="8" algn="r" rtl="0">
              <a:spcBef>
                <a:spcPts val="0"/>
              </a:spcBef>
              <a:spcAft>
                <a:spcPts val="0"/>
              </a:spcAft>
              <a:buSzPts val="1500"/>
              <a:buNone/>
              <a:defRPr/>
            </a:lvl9pPr>
          </a:lstStyle>
          <a:p>
            <a:endParaRPr/>
          </a:p>
        </p:txBody>
      </p:sp>
      <p:sp>
        <p:nvSpPr>
          <p:cNvPr id="75" name="Google Shape;75;p9"/>
          <p:cNvSpPr txBox="1">
            <a:spLocks noGrp="1"/>
          </p:cNvSpPr>
          <p:nvPr>
            <p:ph type="subTitle" idx="30"/>
          </p:nvPr>
        </p:nvSpPr>
        <p:spPr>
          <a:xfrm>
            <a:off x="6099450" y="7972398"/>
            <a:ext cx="1436100" cy="3048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500"/>
              <a:buNone/>
              <a:defRPr/>
            </a:lvl2pPr>
            <a:lvl3pPr lvl="2" algn="r" rtl="0">
              <a:spcBef>
                <a:spcPts val="0"/>
              </a:spcBef>
              <a:spcAft>
                <a:spcPts val="0"/>
              </a:spcAft>
              <a:buSzPts val="1500"/>
              <a:buNone/>
              <a:defRPr/>
            </a:lvl3pPr>
            <a:lvl4pPr lvl="3" algn="r" rtl="0">
              <a:spcBef>
                <a:spcPts val="0"/>
              </a:spcBef>
              <a:spcAft>
                <a:spcPts val="0"/>
              </a:spcAft>
              <a:buSzPts val="1500"/>
              <a:buNone/>
              <a:defRPr/>
            </a:lvl4pPr>
            <a:lvl5pPr lvl="4" algn="r" rtl="0">
              <a:spcBef>
                <a:spcPts val="0"/>
              </a:spcBef>
              <a:spcAft>
                <a:spcPts val="0"/>
              </a:spcAft>
              <a:buSzPts val="1500"/>
              <a:buNone/>
              <a:defRPr/>
            </a:lvl5pPr>
            <a:lvl6pPr lvl="5" algn="r" rtl="0">
              <a:spcBef>
                <a:spcPts val="0"/>
              </a:spcBef>
              <a:spcAft>
                <a:spcPts val="0"/>
              </a:spcAft>
              <a:buSzPts val="1500"/>
              <a:buNone/>
              <a:defRPr/>
            </a:lvl6pPr>
            <a:lvl7pPr lvl="6" algn="r" rtl="0">
              <a:spcBef>
                <a:spcPts val="0"/>
              </a:spcBef>
              <a:spcAft>
                <a:spcPts val="0"/>
              </a:spcAft>
              <a:buSzPts val="1500"/>
              <a:buNone/>
              <a:defRPr/>
            </a:lvl7pPr>
            <a:lvl8pPr lvl="7" algn="r" rtl="0">
              <a:spcBef>
                <a:spcPts val="0"/>
              </a:spcBef>
              <a:spcAft>
                <a:spcPts val="0"/>
              </a:spcAft>
              <a:buSzPts val="1500"/>
              <a:buNone/>
              <a:defRPr/>
            </a:lvl8pPr>
            <a:lvl9pPr lvl="8" algn="r" rtl="0">
              <a:spcBef>
                <a:spcPts val="0"/>
              </a:spcBef>
              <a:spcAft>
                <a:spcPts val="0"/>
              </a:spcAft>
              <a:buSzPts val="1500"/>
              <a:buNone/>
              <a:defRPr/>
            </a:lvl9pPr>
          </a:lstStyle>
          <a:p>
            <a:endParaRPr/>
          </a:p>
        </p:txBody>
      </p:sp>
      <p:sp>
        <p:nvSpPr>
          <p:cNvPr id="76" name="Google Shape;76;p9"/>
          <p:cNvSpPr txBox="1">
            <a:spLocks noGrp="1"/>
          </p:cNvSpPr>
          <p:nvPr>
            <p:ph type="subTitle" idx="31"/>
          </p:nvPr>
        </p:nvSpPr>
        <p:spPr>
          <a:xfrm>
            <a:off x="6099450" y="8436398"/>
            <a:ext cx="1436100" cy="3048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500"/>
              <a:buNone/>
              <a:defRPr/>
            </a:lvl2pPr>
            <a:lvl3pPr lvl="2" algn="r" rtl="0">
              <a:spcBef>
                <a:spcPts val="0"/>
              </a:spcBef>
              <a:spcAft>
                <a:spcPts val="0"/>
              </a:spcAft>
              <a:buSzPts val="1500"/>
              <a:buNone/>
              <a:defRPr/>
            </a:lvl3pPr>
            <a:lvl4pPr lvl="3" algn="r" rtl="0">
              <a:spcBef>
                <a:spcPts val="0"/>
              </a:spcBef>
              <a:spcAft>
                <a:spcPts val="0"/>
              </a:spcAft>
              <a:buSzPts val="1500"/>
              <a:buNone/>
              <a:defRPr/>
            </a:lvl4pPr>
            <a:lvl5pPr lvl="4" algn="r" rtl="0">
              <a:spcBef>
                <a:spcPts val="0"/>
              </a:spcBef>
              <a:spcAft>
                <a:spcPts val="0"/>
              </a:spcAft>
              <a:buSzPts val="1500"/>
              <a:buNone/>
              <a:defRPr/>
            </a:lvl5pPr>
            <a:lvl6pPr lvl="5" algn="r" rtl="0">
              <a:spcBef>
                <a:spcPts val="0"/>
              </a:spcBef>
              <a:spcAft>
                <a:spcPts val="0"/>
              </a:spcAft>
              <a:buSzPts val="1500"/>
              <a:buNone/>
              <a:defRPr/>
            </a:lvl6pPr>
            <a:lvl7pPr lvl="6" algn="r" rtl="0">
              <a:spcBef>
                <a:spcPts val="0"/>
              </a:spcBef>
              <a:spcAft>
                <a:spcPts val="0"/>
              </a:spcAft>
              <a:buSzPts val="1500"/>
              <a:buNone/>
              <a:defRPr/>
            </a:lvl7pPr>
            <a:lvl8pPr lvl="7" algn="r" rtl="0">
              <a:spcBef>
                <a:spcPts val="0"/>
              </a:spcBef>
              <a:spcAft>
                <a:spcPts val="0"/>
              </a:spcAft>
              <a:buSzPts val="1500"/>
              <a:buNone/>
              <a:defRPr/>
            </a:lvl8pPr>
            <a:lvl9pPr lvl="8" algn="r" rtl="0">
              <a:spcBef>
                <a:spcPts val="0"/>
              </a:spcBef>
              <a:spcAft>
                <a:spcPts val="0"/>
              </a:spcAft>
              <a:buSzPts val="1500"/>
              <a:buNone/>
              <a:defRPr/>
            </a:lvl9pPr>
          </a:lstStyle>
          <a:p>
            <a:endParaRPr/>
          </a:p>
        </p:txBody>
      </p:sp>
      <p:sp>
        <p:nvSpPr>
          <p:cNvPr id="77" name="Google Shape;77;p9"/>
          <p:cNvSpPr txBox="1">
            <a:spLocks noGrp="1"/>
          </p:cNvSpPr>
          <p:nvPr>
            <p:ph type="subTitle" idx="32"/>
          </p:nvPr>
        </p:nvSpPr>
        <p:spPr>
          <a:xfrm>
            <a:off x="6099450" y="8900398"/>
            <a:ext cx="1436100" cy="304800"/>
          </a:xfrm>
          <a:prstGeom prst="rect">
            <a:avLst/>
          </a:prstGeom>
        </p:spPr>
        <p:txBody>
          <a:bodyPr spcFirstLastPara="1" wrap="square" lIns="0" tIns="0" rIns="0" bIns="0" anchor="t" anchorCtr="0">
            <a:noAutofit/>
          </a:bodyPr>
          <a:lstStyle>
            <a:lvl1pPr lvl="0" algn="r" rtl="0">
              <a:spcBef>
                <a:spcPts val="0"/>
              </a:spcBef>
              <a:spcAft>
                <a:spcPts val="0"/>
              </a:spcAft>
              <a:buSzPts val="1500"/>
              <a:buNone/>
              <a:defRPr/>
            </a:lvl1pPr>
            <a:lvl2pPr lvl="1" algn="r" rtl="0">
              <a:spcBef>
                <a:spcPts val="0"/>
              </a:spcBef>
              <a:spcAft>
                <a:spcPts val="0"/>
              </a:spcAft>
              <a:buSzPts val="1500"/>
              <a:buNone/>
              <a:defRPr/>
            </a:lvl2pPr>
            <a:lvl3pPr lvl="2" algn="r" rtl="0">
              <a:spcBef>
                <a:spcPts val="0"/>
              </a:spcBef>
              <a:spcAft>
                <a:spcPts val="0"/>
              </a:spcAft>
              <a:buSzPts val="1500"/>
              <a:buNone/>
              <a:defRPr/>
            </a:lvl3pPr>
            <a:lvl4pPr lvl="3" algn="r" rtl="0">
              <a:spcBef>
                <a:spcPts val="0"/>
              </a:spcBef>
              <a:spcAft>
                <a:spcPts val="0"/>
              </a:spcAft>
              <a:buSzPts val="1500"/>
              <a:buNone/>
              <a:defRPr/>
            </a:lvl4pPr>
            <a:lvl5pPr lvl="4" algn="r" rtl="0">
              <a:spcBef>
                <a:spcPts val="0"/>
              </a:spcBef>
              <a:spcAft>
                <a:spcPts val="0"/>
              </a:spcAft>
              <a:buSzPts val="1500"/>
              <a:buNone/>
              <a:defRPr/>
            </a:lvl5pPr>
            <a:lvl6pPr lvl="5" algn="r" rtl="0">
              <a:spcBef>
                <a:spcPts val="0"/>
              </a:spcBef>
              <a:spcAft>
                <a:spcPts val="0"/>
              </a:spcAft>
              <a:buSzPts val="1500"/>
              <a:buNone/>
              <a:defRPr/>
            </a:lvl6pPr>
            <a:lvl7pPr lvl="6" algn="r" rtl="0">
              <a:spcBef>
                <a:spcPts val="0"/>
              </a:spcBef>
              <a:spcAft>
                <a:spcPts val="0"/>
              </a:spcAft>
              <a:buSzPts val="1500"/>
              <a:buNone/>
              <a:defRPr/>
            </a:lvl7pPr>
            <a:lvl8pPr lvl="7" algn="r" rtl="0">
              <a:spcBef>
                <a:spcPts val="0"/>
              </a:spcBef>
              <a:spcAft>
                <a:spcPts val="0"/>
              </a:spcAft>
              <a:buSzPts val="1500"/>
              <a:buNone/>
              <a:defRPr/>
            </a:lvl8pPr>
            <a:lvl9pPr lvl="8" algn="r" rtl="0">
              <a:spcBef>
                <a:spcPts val="0"/>
              </a:spcBef>
              <a:spcAft>
                <a:spcPts val="0"/>
              </a:spcAft>
              <a:buSzPts val="1500"/>
              <a:buNone/>
              <a:defRPr/>
            </a:lvl9pPr>
          </a:lstStyle>
          <a:p>
            <a:endParaRPr/>
          </a:p>
        </p:txBody>
      </p:sp>
      <p:sp>
        <p:nvSpPr>
          <p:cNvPr id="78" name="Google Shape;78;p9"/>
          <p:cNvSpPr txBox="1">
            <a:spLocks noGrp="1"/>
          </p:cNvSpPr>
          <p:nvPr>
            <p:ph type="title"/>
          </p:nvPr>
        </p:nvSpPr>
        <p:spPr>
          <a:xfrm>
            <a:off x="688375" y="9380417"/>
            <a:ext cx="68580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9" name="Google Shape;79;p9"/>
          <p:cNvSpPr txBox="1">
            <a:spLocks noGrp="1"/>
          </p:cNvSpPr>
          <p:nvPr>
            <p:ph type="subTitle" idx="33"/>
          </p:nvPr>
        </p:nvSpPr>
        <p:spPr>
          <a:xfrm>
            <a:off x="688375" y="9618529"/>
            <a:ext cx="31968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80" name="Google Shape;80;p9"/>
          <p:cNvSpPr txBox="1">
            <a:spLocks noGrp="1"/>
          </p:cNvSpPr>
          <p:nvPr>
            <p:ph type="subTitle" idx="34"/>
          </p:nvPr>
        </p:nvSpPr>
        <p:spPr>
          <a:xfrm>
            <a:off x="4349575" y="9618500"/>
            <a:ext cx="25167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81" name="Google Shape;81;p9"/>
          <p:cNvSpPr txBox="1">
            <a:spLocks noGrp="1"/>
          </p:cNvSpPr>
          <p:nvPr>
            <p:ph type="subTitle" idx="35"/>
          </p:nvPr>
        </p:nvSpPr>
        <p:spPr>
          <a:xfrm>
            <a:off x="7221650" y="9618500"/>
            <a:ext cx="4875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Lined">
  <p:cSld name="ONE_COLUMN_TEXT">
    <p:bg>
      <p:bgPr>
        <a:blipFill>
          <a:blip r:embed="rId2">
            <a:alphaModFix/>
          </a:blip>
          <a:stretch>
            <a:fillRect/>
          </a:stretch>
        </a:blipFill>
        <a:effectLst/>
      </p:bgPr>
    </p:bg>
    <p:spTree>
      <p:nvGrpSpPr>
        <p:cNvPr id="1" name="Shape 82"/>
        <p:cNvGrpSpPr/>
        <p:nvPr/>
      </p:nvGrpSpPr>
      <p:grpSpPr>
        <a:xfrm>
          <a:off x="0" y="0"/>
          <a:ext cx="0" cy="0"/>
          <a:chOff x="0" y="0"/>
          <a:chExt cx="0" cy="0"/>
        </a:xfrm>
      </p:grpSpPr>
      <p:sp>
        <p:nvSpPr>
          <p:cNvPr id="83" name="Google Shape;83;p10"/>
          <p:cNvSpPr txBox="1">
            <a:spLocks noGrp="1"/>
          </p:cNvSpPr>
          <p:nvPr>
            <p:ph type="title"/>
          </p:nvPr>
        </p:nvSpPr>
        <p:spPr>
          <a:xfrm>
            <a:off x="688375" y="9380417"/>
            <a:ext cx="68580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4" name="Google Shape;84;p10"/>
          <p:cNvSpPr txBox="1">
            <a:spLocks noGrp="1"/>
          </p:cNvSpPr>
          <p:nvPr>
            <p:ph type="subTitle" idx="1"/>
          </p:nvPr>
        </p:nvSpPr>
        <p:spPr>
          <a:xfrm>
            <a:off x="688375" y="9618529"/>
            <a:ext cx="31968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85" name="Google Shape;85;p10"/>
          <p:cNvSpPr txBox="1">
            <a:spLocks noGrp="1"/>
          </p:cNvSpPr>
          <p:nvPr>
            <p:ph type="subTitle" idx="2"/>
          </p:nvPr>
        </p:nvSpPr>
        <p:spPr>
          <a:xfrm>
            <a:off x="4349575" y="9618500"/>
            <a:ext cx="25167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86" name="Google Shape;86;p10"/>
          <p:cNvSpPr txBox="1">
            <a:spLocks noGrp="1"/>
          </p:cNvSpPr>
          <p:nvPr>
            <p:ph type="subTitle" idx="3"/>
          </p:nvPr>
        </p:nvSpPr>
        <p:spPr>
          <a:xfrm>
            <a:off x="7221650" y="9618500"/>
            <a:ext cx="487500" cy="2295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87" name="Google Shape;87;p10"/>
          <p:cNvSpPr txBox="1">
            <a:spLocks noGrp="1"/>
          </p:cNvSpPr>
          <p:nvPr>
            <p:ph type="subTitle" idx="4"/>
          </p:nvPr>
        </p:nvSpPr>
        <p:spPr>
          <a:xfrm>
            <a:off x="214950" y="235900"/>
            <a:ext cx="7331700" cy="9135900"/>
          </a:xfrm>
          <a:prstGeom prst="rect">
            <a:avLst/>
          </a:prstGeom>
        </p:spPr>
        <p:txBody>
          <a:bodyPr spcFirstLastPara="1" wrap="square" lIns="0" tIns="0" rIns="0" bIns="0" anchor="t" anchorCtr="0">
            <a:noAutofit/>
          </a:bodyPr>
          <a:lstStyle>
            <a:lvl1pPr lvl="0">
              <a:spcBef>
                <a:spcPts val="0"/>
              </a:spcBef>
              <a:spcAft>
                <a:spcPts val="0"/>
              </a:spcAft>
              <a:buSzPts val="15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theme" Target="../theme/theme2.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theme" Target="../theme/theme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64945" y="870271"/>
            <a:ext cx="7242600" cy="11199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1500"/>
              <a:buFont typeface="Roboto"/>
              <a:buNone/>
              <a:defRPr sz="1500">
                <a:solidFill>
                  <a:schemeClr val="dk1"/>
                </a:solidFill>
                <a:latin typeface="Roboto"/>
                <a:ea typeface="Roboto"/>
                <a:cs typeface="Roboto"/>
                <a:sym typeface="Robot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264945" y="2253729"/>
            <a:ext cx="7242600" cy="6681000"/>
          </a:xfrm>
          <a:prstGeom prst="rect">
            <a:avLst/>
          </a:prstGeom>
          <a:noFill/>
          <a:ln>
            <a:noFill/>
          </a:ln>
        </p:spPr>
        <p:txBody>
          <a:bodyPr spcFirstLastPara="1" wrap="square" lIns="0" tIns="0" rIns="0" bIns="0" anchor="t" anchorCtr="0">
            <a:noAutofit/>
          </a:bodyPr>
          <a:lstStyle>
            <a:lvl1pPr marL="457200" lvl="0" indent="-323850">
              <a:lnSpc>
                <a:spcPct val="100000"/>
              </a:lnSpc>
              <a:spcBef>
                <a:spcPts val="0"/>
              </a:spcBef>
              <a:spcAft>
                <a:spcPts val="0"/>
              </a:spcAft>
              <a:buClr>
                <a:schemeClr val="dk1"/>
              </a:buClr>
              <a:buSzPts val="1500"/>
              <a:buFont typeface="Roboto"/>
              <a:buChar char="●"/>
              <a:defRPr sz="1500">
                <a:solidFill>
                  <a:schemeClr val="dk1"/>
                </a:solidFill>
                <a:latin typeface="Roboto"/>
                <a:ea typeface="Roboto"/>
                <a:cs typeface="Roboto"/>
                <a:sym typeface="Roboto"/>
              </a:defRPr>
            </a:lvl1pPr>
            <a:lvl2pPr marL="914400" lvl="1" indent="-323850">
              <a:lnSpc>
                <a:spcPct val="100000"/>
              </a:lnSpc>
              <a:spcBef>
                <a:spcPts val="0"/>
              </a:spcBef>
              <a:spcAft>
                <a:spcPts val="0"/>
              </a:spcAft>
              <a:buClr>
                <a:schemeClr val="dk1"/>
              </a:buClr>
              <a:buSzPts val="1500"/>
              <a:buFont typeface="Roboto"/>
              <a:buChar char="○"/>
              <a:defRPr sz="1500">
                <a:solidFill>
                  <a:schemeClr val="dk1"/>
                </a:solidFill>
                <a:latin typeface="Roboto"/>
                <a:ea typeface="Roboto"/>
                <a:cs typeface="Roboto"/>
                <a:sym typeface="Roboto"/>
              </a:defRPr>
            </a:lvl2pPr>
            <a:lvl3pPr marL="1371600" lvl="2" indent="-323850">
              <a:lnSpc>
                <a:spcPct val="100000"/>
              </a:lnSpc>
              <a:spcBef>
                <a:spcPts val="0"/>
              </a:spcBef>
              <a:spcAft>
                <a:spcPts val="0"/>
              </a:spcAft>
              <a:buClr>
                <a:schemeClr val="dk1"/>
              </a:buClr>
              <a:buSzPts val="1500"/>
              <a:buFont typeface="Roboto"/>
              <a:buChar char="■"/>
              <a:defRPr sz="1500">
                <a:solidFill>
                  <a:schemeClr val="dk1"/>
                </a:solidFill>
                <a:latin typeface="Roboto"/>
                <a:ea typeface="Roboto"/>
                <a:cs typeface="Roboto"/>
                <a:sym typeface="Roboto"/>
              </a:defRPr>
            </a:lvl3pPr>
            <a:lvl4pPr marL="1828800" lvl="3" indent="-323850">
              <a:lnSpc>
                <a:spcPct val="100000"/>
              </a:lnSpc>
              <a:spcBef>
                <a:spcPts val="0"/>
              </a:spcBef>
              <a:spcAft>
                <a:spcPts val="0"/>
              </a:spcAft>
              <a:buClr>
                <a:schemeClr val="dk1"/>
              </a:buClr>
              <a:buSzPts val="1500"/>
              <a:buFont typeface="Roboto"/>
              <a:buChar char="●"/>
              <a:defRPr sz="1500">
                <a:solidFill>
                  <a:schemeClr val="dk1"/>
                </a:solidFill>
                <a:latin typeface="Roboto"/>
                <a:ea typeface="Roboto"/>
                <a:cs typeface="Roboto"/>
                <a:sym typeface="Roboto"/>
              </a:defRPr>
            </a:lvl4pPr>
            <a:lvl5pPr marL="2286000" lvl="4" indent="-323850">
              <a:lnSpc>
                <a:spcPct val="100000"/>
              </a:lnSpc>
              <a:spcBef>
                <a:spcPts val="0"/>
              </a:spcBef>
              <a:spcAft>
                <a:spcPts val="0"/>
              </a:spcAft>
              <a:buClr>
                <a:schemeClr val="dk1"/>
              </a:buClr>
              <a:buSzPts val="1500"/>
              <a:buFont typeface="Roboto"/>
              <a:buChar char="○"/>
              <a:defRPr sz="1500">
                <a:solidFill>
                  <a:schemeClr val="dk1"/>
                </a:solidFill>
                <a:latin typeface="Roboto"/>
                <a:ea typeface="Roboto"/>
                <a:cs typeface="Roboto"/>
                <a:sym typeface="Roboto"/>
              </a:defRPr>
            </a:lvl5pPr>
            <a:lvl6pPr marL="2743200" lvl="5" indent="-323850">
              <a:lnSpc>
                <a:spcPct val="100000"/>
              </a:lnSpc>
              <a:spcBef>
                <a:spcPts val="0"/>
              </a:spcBef>
              <a:spcAft>
                <a:spcPts val="0"/>
              </a:spcAft>
              <a:buClr>
                <a:schemeClr val="dk1"/>
              </a:buClr>
              <a:buSzPts val="1500"/>
              <a:buFont typeface="Roboto"/>
              <a:buChar char="■"/>
              <a:defRPr sz="1500">
                <a:solidFill>
                  <a:schemeClr val="dk1"/>
                </a:solidFill>
                <a:latin typeface="Roboto"/>
                <a:ea typeface="Roboto"/>
                <a:cs typeface="Roboto"/>
                <a:sym typeface="Roboto"/>
              </a:defRPr>
            </a:lvl6pPr>
            <a:lvl7pPr marL="3200400" lvl="6" indent="-323850">
              <a:lnSpc>
                <a:spcPct val="100000"/>
              </a:lnSpc>
              <a:spcBef>
                <a:spcPts val="0"/>
              </a:spcBef>
              <a:spcAft>
                <a:spcPts val="0"/>
              </a:spcAft>
              <a:buClr>
                <a:schemeClr val="dk1"/>
              </a:buClr>
              <a:buSzPts val="1500"/>
              <a:buFont typeface="Roboto"/>
              <a:buChar char="●"/>
              <a:defRPr sz="1500">
                <a:solidFill>
                  <a:schemeClr val="dk1"/>
                </a:solidFill>
                <a:latin typeface="Roboto"/>
                <a:ea typeface="Roboto"/>
                <a:cs typeface="Roboto"/>
                <a:sym typeface="Roboto"/>
              </a:defRPr>
            </a:lvl7pPr>
            <a:lvl8pPr marL="3657600" lvl="7" indent="-323850">
              <a:lnSpc>
                <a:spcPct val="100000"/>
              </a:lnSpc>
              <a:spcBef>
                <a:spcPts val="0"/>
              </a:spcBef>
              <a:spcAft>
                <a:spcPts val="0"/>
              </a:spcAft>
              <a:buClr>
                <a:schemeClr val="dk1"/>
              </a:buClr>
              <a:buSzPts val="1500"/>
              <a:buFont typeface="Roboto"/>
              <a:buChar char="○"/>
              <a:defRPr sz="1500">
                <a:solidFill>
                  <a:schemeClr val="dk1"/>
                </a:solidFill>
                <a:latin typeface="Roboto"/>
                <a:ea typeface="Roboto"/>
                <a:cs typeface="Roboto"/>
                <a:sym typeface="Roboto"/>
              </a:defRPr>
            </a:lvl8pPr>
            <a:lvl9pPr marL="4114800" lvl="8" indent="-323850">
              <a:lnSpc>
                <a:spcPct val="100000"/>
              </a:lnSpc>
              <a:spcBef>
                <a:spcPts val="0"/>
              </a:spcBef>
              <a:spcAft>
                <a:spcPts val="0"/>
              </a:spcAft>
              <a:buClr>
                <a:schemeClr val="dk1"/>
              </a:buClr>
              <a:buSzPts val="1500"/>
              <a:buFont typeface="Roboto"/>
              <a:buChar char="■"/>
              <a:defRPr sz="1500">
                <a:solidFill>
                  <a:schemeClr val="dk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35"/>
        <p:cNvGrpSpPr/>
        <p:nvPr/>
      </p:nvGrpSpPr>
      <p:grpSpPr>
        <a:xfrm>
          <a:off x="0" y="0"/>
          <a:ext cx="0" cy="0"/>
          <a:chOff x="0" y="0"/>
          <a:chExt cx="0" cy="0"/>
        </a:xfrm>
      </p:grpSpPr>
      <p:sp>
        <p:nvSpPr>
          <p:cNvPr id="136" name="Google Shape;136;p19"/>
          <p:cNvSpPr txBox="1">
            <a:spLocks noGrp="1"/>
          </p:cNvSpPr>
          <p:nvPr>
            <p:ph type="title"/>
          </p:nvPr>
        </p:nvSpPr>
        <p:spPr>
          <a:xfrm>
            <a:off x="264945" y="870271"/>
            <a:ext cx="7242600" cy="11199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1500"/>
              <a:buFont typeface="Roboto"/>
              <a:buNone/>
              <a:defRPr sz="1500">
                <a:solidFill>
                  <a:schemeClr val="dk1"/>
                </a:solidFill>
                <a:latin typeface="Roboto"/>
                <a:ea typeface="Roboto"/>
                <a:cs typeface="Roboto"/>
                <a:sym typeface="Roboto"/>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37" name="Google Shape;137;p19"/>
          <p:cNvSpPr txBox="1">
            <a:spLocks noGrp="1"/>
          </p:cNvSpPr>
          <p:nvPr>
            <p:ph type="body" idx="1"/>
          </p:nvPr>
        </p:nvSpPr>
        <p:spPr>
          <a:xfrm>
            <a:off x="264945" y="2253729"/>
            <a:ext cx="7242600" cy="6681000"/>
          </a:xfrm>
          <a:prstGeom prst="rect">
            <a:avLst/>
          </a:prstGeom>
          <a:noFill/>
          <a:ln>
            <a:noFill/>
          </a:ln>
        </p:spPr>
        <p:txBody>
          <a:bodyPr spcFirstLastPara="1" wrap="square" lIns="0" tIns="0" rIns="0" bIns="0" anchor="t" anchorCtr="0">
            <a:noAutofit/>
          </a:bodyPr>
          <a:lstStyle>
            <a:lvl1pPr marL="457200" lvl="0" indent="-323850" rtl="0">
              <a:lnSpc>
                <a:spcPct val="100000"/>
              </a:lnSpc>
              <a:spcBef>
                <a:spcPts val="0"/>
              </a:spcBef>
              <a:spcAft>
                <a:spcPts val="0"/>
              </a:spcAft>
              <a:buClr>
                <a:schemeClr val="dk1"/>
              </a:buClr>
              <a:buSzPts val="1500"/>
              <a:buFont typeface="Roboto"/>
              <a:buChar char="●"/>
              <a:defRPr sz="1500">
                <a:solidFill>
                  <a:schemeClr val="dk1"/>
                </a:solidFill>
                <a:latin typeface="Roboto"/>
                <a:ea typeface="Roboto"/>
                <a:cs typeface="Roboto"/>
                <a:sym typeface="Roboto"/>
              </a:defRPr>
            </a:lvl1pPr>
            <a:lvl2pPr marL="914400" lvl="1" indent="-323850" rtl="0">
              <a:lnSpc>
                <a:spcPct val="100000"/>
              </a:lnSpc>
              <a:spcBef>
                <a:spcPts val="0"/>
              </a:spcBef>
              <a:spcAft>
                <a:spcPts val="0"/>
              </a:spcAft>
              <a:buClr>
                <a:schemeClr val="dk1"/>
              </a:buClr>
              <a:buSzPts val="1500"/>
              <a:buFont typeface="Roboto"/>
              <a:buChar char="○"/>
              <a:defRPr sz="1500">
                <a:solidFill>
                  <a:schemeClr val="dk1"/>
                </a:solidFill>
                <a:latin typeface="Roboto"/>
                <a:ea typeface="Roboto"/>
                <a:cs typeface="Roboto"/>
                <a:sym typeface="Roboto"/>
              </a:defRPr>
            </a:lvl2pPr>
            <a:lvl3pPr marL="1371600" lvl="2" indent="-323850" rtl="0">
              <a:lnSpc>
                <a:spcPct val="100000"/>
              </a:lnSpc>
              <a:spcBef>
                <a:spcPts val="0"/>
              </a:spcBef>
              <a:spcAft>
                <a:spcPts val="0"/>
              </a:spcAft>
              <a:buClr>
                <a:schemeClr val="dk1"/>
              </a:buClr>
              <a:buSzPts val="1500"/>
              <a:buFont typeface="Roboto"/>
              <a:buChar char="■"/>
              <a:defRPr sz="1500">
                <a:solidFill>
                  <a:schemeClr val="dk1"/>
                </a:solidFill>
                <a:latin typeface="Roboto"/>
                <a:ea typeface="Roboto"/>
                <a:cs typeface="Roboto"/>
                <a:sym typeface="Roboto"/>
              </a:defRPr>
            </a:lvl3pPr>
            <a:lvl4pPr marL="1828800" lvl="3" indent="-323850" rtl="0">
              <a:lnSpc>
                <a:spcPct val="100000"/>
              </a:lnSpc>
              <a:spcBef>
                <a:spcPts val="0"/>
              </a:spcBef>
              <a:spcAft>
                <a:spcPts val="0"/>
              </a:spcAft>
              <a:buClr>
                <a:schemeClr val="dk1"/>
              </a:buClr>
              <a:buSzPts val="1500"/>
              <a:buFont typeface="Roboto"/>
              <a:buChar char="●"/>
              <a:defRPr sz="1500">
                <a:solidFill>
                  <a:schemeClr val="dk1"/>
                </a:solidFill>
                <a:latin typeface="Roboto"/>
                <a:ea typeface="Roboto"/>
                <a:cs typeface="Roboto"/>
                <a:sym typeface="Roboto"/>
              </a:defRPr>
            </a:lvl4pPr>
            <a:lvl5pPr marL="2286000" lvl="4" indent="-323850" rtl="0">
              <a:lnSpc>
                <a:spcPct val="100000"/>
              </a:lnSpc>
              <a:spcBef>
                <a:spcPts val="0"/>
              </a:spcBef>
              <a:spcAft>
                <a:spcPts val="0"/>
              </a:spcAft>
              <a:buClr>
                <a:schemeClr val="dk1"/>
              </a:buClr>
              <a:buSzPts val="1500"/>
              <a:buFont typeface="Roboto"/>
              <a:buChar char="○"/>
              <a:defRPr sz="1500">
                <a:solidFill>
                  <a:schemeClr val="dk1"/>
                </a:solidFill>
                <a:latin typeface="Roboto"/>
                <a:ea typeface="Roboto"/>
                <a:cs typeface="Roboto"/>
                <a:sym typeface="Roboto"/>
              </a:defRPr>
            </a:lvl5pPr>
            <a:lvl6pPr marL="2743200" lvl="5" indent="-323850" rtl="0">
              <a:lnSpc>
                <a:spcPct val="100000"/>
              </a:lnSpc>
              <a:spcBef>
                <a:spcPts val="0"/>
              </a:spcBef>
              <a:spcAft>
                <a:spcPts val="0"/>
              </a:spcAft>
              <a:buClr>
                <a:schemeClr val="dk1"/>
              </a:buClr>
              <a:buSzPts val="1500"/>
              <a:buFont typeface="Roboto"/>
              <a:buChar char="■"/>
              <a:defRPr sz="1500">
                <a:solidFill>
                  <a:schemeClr val="dk1"/>
                </a:solidFill>
                <a:latin typeface="Roboto"/>
                <a:ea typeface="Roboto"/>
                <a:cs typeface="Roboto"/>
                <a:sym typeface="Roboto"/>
              </a:defRPr>
            </a:lvl6pPr>
            <a:lvl7pPr marL="3200400" lvl="6" indent="-323850" rtl="0">
              <a:lnSpc>
                <a:spcPct val="100000"/>
              </a:lnSpc>
              <a:spcBef>
                <a:spcPts val="0"/>
              </a:spcBef>
              <a:spcAft>
                <a:spcPts val="0"/>
              </a:spcAft>
              <a:buClr>
                <a:schemeClr val="dk1"/>
              </a:buClr>
              <a:buSzPts val="1500"/>
              <a:buFont typeface="Roboto"/>
              <a:buChar char="●"/>
              <a:defRPr sz="1500">
                <a:solidFill>
                  <a:schemeClr val="dk1"/>
                </a:solidFill>
                <a:latin typeface="Roboto"/>
                <a:ea typeface="Roboto"/>
                <a:cs typeface="Roboto"/>
                <a:sym typeface="Roboto"/>
              </a:defRPr>
            </a:lvl7pPr>
            <a:lvl8pPr marL="3657600" lvl="7" indent="-323850" rtl="0">
              <a:lnSpc>
                <a:spcPct val="100000"/>
              </a:lnSpc>
              <a:spcBef>
                <a:spcPts val="0"/>
              </a:spcBef>
              <a:spcAft>
                <a:spcPts val="0"/>
              </a:spcAft>
              <a:buClr>
                <a:schemeClr val="dk1"/>
              </a:buClr>
              <a:buSzPts val="1500"/>
              <a:buFont typeface="Roboto"/>
              <a:buChar char="○"/>
              <a:defRPr sz="1500">
                <a:solidFill>
                  <a:schemeClr val="dk1"/>
                </a:solidFill>
                <a:latin typeface="Roboto"/>
                <a:ea typeface="Roboto"/>
                <a:cs typeface="Roboto"/>
                <a:sym typeface="Roboto"/>
              </a:defRPr>
            </a:lvl8pPr>
            <a:lvl9pPr marL="4114800" lvl="8" indent="-323850" rtl="0">
              <a:lnSpc>
                <a:spcPct val="100000"/>
              </a:lnSpc>
              <a:spcBef>
                <a:spcPts val="0"/>
              </a:spcBef>
              <a:spcAft>
                <a:spcPts val="0"/>
              </a:spcAft>
              <a:buClr>
                <a:schemeClr val="dk1"/>
              </a:buClr>
              <a:buSzPts val="1500"/>
              <a:buFont typeface="Roboto"/>
              <a:buChar char="■"/>
              <a:defRPr sz="1500">
                <a:solidFill>
                  <a:schemeClr val="dk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80"/>
        <p:cNvGrpSpPr/>
        <p:nvPr/>
      </p:nvGrpSpPr>
      <p:grpSpPr>
        <a:xfrm>
          <a:off x="0" y="0"/>
          <a:ext cx="0" cy="0"/>
          <a:chOff x="0" y="0"/>
          <a:chExt cx="0" cy="0"/>
        </a:xfrm>
      </p:grpSpPr>
      <p:sp>
        <p:nvSpPr>
          <p:cNvPr id="181" name="Google Shape;181;p30"/>
          <p:cNvSpPr txBox="1">
            <a:spLocks noGrp="1"/>
          </p:cNvSpPr>
          <p:nvPr>
            <p:ph type="title"/>
          </p:nvPr>
        </p:nvSpPr>
        <p:spPr>
          <a:xfrm>
            <a:off x="264945" y="870271"/>
            <a:ext cx="7242600" cy="11199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1500"/>
              <a:buFont typeface="Roboto"/>
              <a:buNone/>
              <a:defRPr sz="1500">
                <a:solidFill>
                  <a:schemeClr val="dk1"/>
                </a:solidFill>
                <a:latin typeface="Roboto"/>
                <a:ea typeface="Roboto"/>
                <a:cs typeface="Roboto"/>
                <a:sym typeface="Roboto"/>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82" name="Google Shape;182;p30"/>
          <p:cNvSpPr txBox="1">
            <a:spLocks noGrp="1"/>
          </p:cNvSpPr>
          <p:nvPr>
            <p:ph type="body" idx="1"/>
          </p:nvPr>
        </p:nvSpPr>
        <p:spPr>
          <a:xfrm>
            <a:off x="264945" y="2253729"/>
            <a:ext cx="7242600" cy="6681000"/>
          </a:xfrm>
          <a:prstGeom prst="rect">
            <a:avLst/>
          </a:prstGeom>
          <a:noFill/>
          <a:ln>
            <a:noFill/>
          </a:ln>
        </p:spPr>
        <p:txBody>
          <a:bodyPr spcFirstLastPara="1" wrap="square" lIns="0" tIns="0" rIns="0" bIns="0" anchor="t" anchorCtr="0">
            <a:noAutofit/>
          </a:bodyPr>
          <a:lstStyle>
            <a:lvl1pPr marL="457200" lvl="0" indent="-323850" rtl="0">
              <a:lnSpc>
                <a:spcPct val="100000"/>
              </a:lnSpc>
              <a:spcBef>
                <a:spcPts val="0"/>
              </a:spcBef>
              <a:spcAft>
                <a:spcPts val="0"/>
              </a:spcAft>
              <a:buClr>
                <a:schemeClr val="dk1"/>
              </a:buClr>
              <a:buSzPts val="1500"/>
              <a:buFont typeface="Roboto"/>
              <a:buChar char="●"/>
              <a:defRPr sz="1500">
                <a:solidFill>
                  <a:schemeClr val="dk1"/>
                </a:solidFill>
                <a:latin typeface="Roboto"/>
                <a:ea typeface="Roboto"/>
                <a:cs typeface="Roboto"/>
                <a:sym typeface="Roboto"/>
              </a:defRPr>
            </a:lvl1pPr>
            <a:lvl2pPr marL="914400" lvl="1" indent="-323850" rtl="0">
              <a:lnSpc>
                <a:spcPct val="100000"/>
              </a:lnSpc>
              <a:spcBef>
                <a:spcPts val="0"/>
              </a:spcBef>
              <a:spcAft>
                <a:spcPts val="0"/>
              </a:spcAft>
              <a:buClr>
                <a:schemeClr val="dk1"/>
              </a:buClr>
              <a:buSzPts val="1500"/>
              <a:buFont typeface="Roboto"/>
              <a:buChar char="○"/>
              <a:defRPr sz="1500">
                <a:solidFill>
                  <a:schemeClr val="dk1"/>
                </a:solidFill>
                <a:latin typeface="Roboto"/>
                <a:ea typeface="Roboto"/>
                <a:cs typeface="Roboto"/>
                <a:sym typeface="Roboto"/>
              </a:defRPr>
            </a:lvl2pPr>
            <a:lvl3pPr marL="1371600" lvl="2" indent="-323850" rtl="0">
              <a:lnSpc>
                <a:spcPct val="100000"/>
              </a:lnSpc>
              <a:spcBef>
                <a:spcPts val="0"/>
              </a:spcBef>
              <a:spcAft>
                <a:spcPts val="0"/>
              </a:spcAft>
              <a:buClr>
                <a:schemeClr val="dk1"/>
              </a:buClr>
              <a:buSzPts val="1500"/>
              <a:buFont typeface="Roboto"/>
              <a:buChar char="■"/>
              <a:defRPr sz="1500">
                <a:solidFill>
                  <a:schemeClr val="dk1"/>
                </a:solidFill>
                <a:latin typeface="Roboto"/>
                <a:ea typeface="Roboto"/>
                <a:cs typeface="Roboto"/>
                <a:sym typeface="Roboto"/>
              </a:defRPr>
            </a:lvl3pPr>
            <a:lvl4pPr marL="1828800" lvl="3" indent="-323850" rtl="0">
              <a:lnSpc>
                <a:spcPct val="100000"/>
              </a:lnSpc>
              <a:spcBef>
                <a:spcPts val="0"/>
              </a:spcBef>
              <a:spcAft>
                <a:spcPts val="0"/>
              </a:spcAft>
              <a:buClr>
                <a:schemeClr val="dk1"/>
              </a:buClr>
              <a:buSzPts val="1500"/>
              <a:buFont typeface="Roboto"/>
              <a:buChar char="●"/>
              <a:defRPr sz="1500">
                <a:solidFill>
                  <a:schemeClr val="dk1"/>
                </a:solidFill>
                <a:latin typeface="Roboto"/>
                <a:ea typeface="Roboto"/>
                <a:cs typeface="Roboto"/>
                <a:sym typeface="Roboto"/>
              </a:defRPr>
            </a:lvl4pPr>
            <a:lvl5pPr marL="2286000" lvl="4" indent="-323850" rtl="0">
              <a:lnSpc>
                <a:spcPct val="100000"/>
              </a:lnSpc>
              <a:spcBef>
                <a:spcPts val="0"/>
              </a:spcBef>
              <a:spcAft>
                <a:spcPts val="0"/>
              </a:spcAft>
              <a:buClr>
                <a:schemeClr val="dk1"/>
              </a:buClr>
              <a:buSzPts val="1500"/>
              <a:buFont typeface="Roboto"/>
              <a:buChar char="○"/>
              <a:defRPr sz="1500">
                <a:solidFill>
                  <a:schemeClr val="dk1"/>
                </a:solidFill>
                <a:latin typeface="Roboto"/>
                <a:ea typeface="Roboto"/>
                <a:cs typeface="Roboto"/>
                <a:sym typeface="Roboto"/>
              </a:defRPr>
            </a:lvl5pPr>
            <a:lvl6pPr marL="2743200" lvl="5" indent="-323850" rtl="0">
              <a:lnSpc>
                <a:spcPct val="100000"/>
              </a:lnSpc>
              <a:spcBef>
                <a:spcPts val="0"/>
              </a:spcBef>
              <a:spcAft>
                <a:spcPts val="0"/>
              </a:spcAft>
              <a:buClr>
                <a:schemeClr val="dk1"/>
              </a:buClr>
              <a:buSzPts val="1500"/>
              <a:buFont typeface="Roboto"/>
              <a:buChar char="■"/>
              <a:defRPr sz="1500">
                <a:solidFill>
                  <a:schemeClr val="dk1"/>
                </a:solidFill>
                <a:latin typeface="Roboto"/>
                <a:ea typeface="Roboto"/>
                <a:cs typeface="Roboto"/>
                <a:sym typeface="Roboto"/>
              </a:defRPr>
            </a:lvl6pPr>
            <a:lvl7pPr marL="3200400" lvl="6" indent="-323850" rtl="0">
              <a:lnSpc>
                <a:spcPct val="100000"/>
              </a:lnSpc>
              <a:spcBef>
                <a:spcPts val="0"/>
              </a:spcBef>
              <a:spcAft>
                <a:spcPts val="0"/>
              </a:spcAft>
              <a:buClr>
                <a:schemeClr val="dk1"/>
              </a:buClr>
              <a:buSzPts val="1500"/>
              <a:buFont typeface="Roboto"/>
              <a:buChar char="●"/>
              <a:defRPr sz="1500">
                <a:solidFill>
                  <a:schemeClr val="dk1"/>
                </a:solidFill>
                <a:latin typeface="Roboto"/>
                <a:ea typeface="Roboto"/>
                <a:cs typeface="Roboto"/>
                <a:sym typeface="Roboto"/>
              </a:defRPr>
            </a:lvl7pPr>
            <a:lvl8pPr marL="3657600" lvl="7" indent="-323850" rtl="0">
              <a:lnSpc>
                <a:spcPct val="100000"/>
              </a:lnSpc>
              <a:spcBef>
                <a:spcPts val="0"/>
              </a:spcBef>
              <a:spcAft>
                <a:spcPts val="0"/>
              </a:spcAft>
              <a:buClr>
                <a:schemeClr val="dk1"/>
              </a:buClr>
              <a:buSzPts val="1500"/>
              <a:buFont typeface="Roboto"/>
              <a:buChar char="○"/>
              <a:defRPr sz="1500">
                <a:solidFill>
                  <a:schemeClr val="dk1"/>
                </a:solidFill>
                <a:latin typeface="Roboto"/>
                <a:ea typeface="Roboto"/>
                <a:cs typeface="Roboto"/>
                <a:sym typeface="Roboto"/>
              </a:defRPr>
            </a:lvl8pPr>
            <a:lvl9pPr marL="4114800" lvl="8" indent="-323850" rtl="0">
              <a:lnSpc>
                <a:spcPct val="100000"/>
              </a:lnSpc>
              <a:spcBef>
                <a:spcPts val="0"/>
              </a:spcBef>
              <a:spcAft>
                <a:spcPts val="0"/>
              </a:spcAft>
              <a:buClr>
                <a:schemeClr val="dk1"/>
              </a:buClr>
              <a:buSzPts val="1500"/>
              <a:buFont typeface="Roboto"/>
              <a:buChar char="■"/>
              <a:defRPr sz="1500">
                <a:solidFill>
                  <a:schemeClr val="dk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notebooks@vex.com"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6.xml"/><Relationship Id="rId18" Type="http://schemas.openxmlformats.org/officeDocument/2006/relationships/slide" Target="slide26.xml"/><Relationship Id="rId3" Type="http://schemas.openxmlformats.org/officeDocument/2006/relationships/slide" Target="slide4.xml"/><Relationship Id="rId21" Type="http://schemas.openxmlformats.org/officeDocument/2006/relationships/slide" Target="slide31.xml"/><Relationship Id="rId7" Type="http://schemas.openxmlformats.org/officeDocument/2006/relationships/slide" Target="slide9.xml"/><Relationship Id="rId12" Type="http://schemas.openxmlformats.org/officeDocument/2006/relationships/slide" Target="slide15.xml"/><Relationship Id="rId17" Type="http://schemas.openxmlformats.org/officeDocument/2006/relationships/slide" Target="slide25.xml"/><Relationship Id="rId2" Type="http://schemas.openxmlformats.org/officeDocument/2006/relationships/notesSlide" Target="../notesSlides/notesSlide2.xml"/><Relationship Id="rId16" Type="http://schemas.openxmlformats.org/officeDocument/2006/relationships/slide" Target="slide24.xml"/><Relationship Id="rId20" Type="http://schemas.openxmlformats.org/officeDocument/2006/relationships/slide" Target="slide29.xml"/><Relationship Id="rId1" Type="http://schemas.openxmlformats.org/officeDocument/2006/relationships/slideLayout" Target="../slideLayouts/slideLayout1.xml"/><Relationship Id="rId6" Type="http://schemas.openxmlformats.org/officeDocument/2006/relationships/slide" Target="slide8.xml"/><Relationship Id="rId11" Type="http://schemas.openxmlformats.org/officeDocument/2006/relationships/slide" Target="slide14.xml"/><Relationship Id="rId5" Type="http://schemas.openxmlformats.org/officeDocument/2006/relationships/slide" Target="slide7.xml"/><Relationship Id="rId15" Type="http://schemas.openxmlformats.org/officeDocument/2006/relationships/slide" Target="slide23.xml"/><Relationship Id="rId10" Type="http://schemas.openxmlformats.org/officeDocument/2006/relationships/slide" Target="slide13.xml"/><Relationship Id="rId19" Type="http://schemas.openxmlformats.org/officeDocument/2006/relationships/slide" Target="slide28.xml"/><Relationship Id="rId4" Type="http://schemas.openxmlformats.org/officeDocument/2006/relationships/slide" Target="slide6.xml"/><Relationship Id="rId9" Type="http://schemas.openxmlformats.org/officeDocument/2006/relationships/slide" Target="slide11.xml"/><Relationship Id="rId14" Type="http://schemas.openxmlformats.org/officeDocument/2006/relationships/slide" Target="slide22.xml"/><Relationship Id="rId22" Type="http://schemas.openxmlformats.org/officeDocument/2006/relationships/slide" Target="slide32.xml"/></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43.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10.xml"/><Relationship Id="rId5" Type="http://schemas.openxmlformats.org/officeDocument/2006/relationships/image" Target="../media/image53.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53.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hyperlink" Target="http://notebooks.vex.com" TargetMode="External"/><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6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4.xml"/><Relationship Id="rId1" Type="http://schemas.openxmlformats.org/officeDocument/2006/relationships/slideLayout" Target="../slideLayouts/slideLayout20.xml"/><Relationship Id="rId4" Type="http://schemas.openxmlformats.org/officeDocument/2006/relationships/hyperlink" Target="http://rulers.vex.com" TargetMode="External"/></Relationships>
</file>

<file path=ppt/slides/_rels/slide4.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29.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hyperlink" Target="https://www.vexrobotics.com/iq/competition/viqc-current-game" TargetMode="External"/><Relationship Id="rId13" Type="http://schemas.openxmlformats.org/officeDocument/2006/relationships/hyperlink" Target="https://docs.google.com/document/u/0/d/1mFrhRoga-YyNwniFTb7fr12yqKptFdMtSair4D-TQJ8/edit" TargetMode="External"/><Relationship Id="rId3" Type="http://schemas.openxmlformats.org/officeDocument/2006/relationships/image" Target="../media/image31.png"/><Relationship Id="rId7" Type="http://schemas.openxmlformats.org/officeDocument/2006/relationships/hyperlink" Target="http://vex.com" TargetMode="External"/><Relationship Id="rId12" Type="http://schemas.openxmlformats.org/officeDocument/2006/relationships/hyperlink" Target="http://mentors.vex.com"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coding.vex.com" TargetMode="External"/><Relationship Id="rId11" Type="http://schemas.openxmlformats.org/officeDocument/2006/relationships/hyperlink" Target="http://students.vex.com" TargetMode="External"/><Relationship Id="rId5" Type="http://schemas.openxmlformats.org/officeDocument/2006/relationships/hyperlink" Target="http://notebooking.vex.com" TargetMode="External"/><Relationship Id="rId10" Type="http://schemas.openxmlformats.org/officeDocument/2006/relationships/hyperlink" Target="http://notebooks.vex.com" TargetMode="External"/><Relationship Id="rId4" Type="http://schemas.openxmlformats.org/officeDocument/2006/relationships/hyperlink" Target="http://engineering.vex.com/" TargetMode="External"/><Relationship Id="rId9" Type="http://schemas.openxmlformats.org/officeDocument/2006/relationships/hyperlink" Target="https://support.microsoft.com/en-us/powerpoint" TargetMode="External"/><Relationship Id="rId14" Type="http://schemas.openxmlformats.org/officeDocument/2006/relationships/hyperlink" Target="http://library.vex.com" TargetMode="External"/></Relationships>
</file>

<file path=ppt/slides/_rels/slide8.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slide" Target="slide11.xml"/><Relationship Id="rId4" Type="http://schemas.openxmlformats.org/officeDocument/2006/relationships/slide" Target="slide10.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50"/>
          <p:cNvSpPr txBox="1">
            <a:spLocks noGrp="1"/>
          </p:cNvSpPr>
          <p:nvPr>
            <p:ph type="title"/>
          </p:nvPr>
        </p:nvSpPr>
        <p:spPr>
          <a:xfrm>
            <a:off x="688375" y="9380417"/>
            <a:ext cx="6858000" cy="2295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en"/>
              <a:t>Instructions for Digital Notebooks</a:t>
            </a:r>
            <a:endParaRPr/>
          </a:p>
          <a:p>
            <a:pPr marL="0" lvl="0" indent="0" algn="l" rtl="0">
              <a:spcBef>
                <a:spcPts val="0"/>
              </a:spcBef>
              <a:spcAft>
                <a:spcPts val="0"/>
              </a:spcAft>
              <a:buNone/>
            </a:pPr>
            <a:endParaRPr/>
          </a:p>
        </p:txBody>
      </p:sp>
      <p:sp>
        <p:nvSpPr>
          <p:cNvPr id="320" name="Google Shape;320;p50"/>
          <p:cNvSpPr txBox="1">
            <a:spLocks noGrp="1"/>
          </p:cNvSpPr>
          <p:nvPr>
            <p:ph type="subTitle" idx="1"/>
          </p:nvPr>
        </p:nvSpPr>
        <p:spPr>
          <a:xfrm>
            <a:off x="688375" y="9618529"/>
            <a:ext cx="31968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Bob</a:t>
            </a:r>
            <a:endParaRPr/>
          </a:p>
        </p:txBody>
      </p:sp>
      <p:sp>
        <p:nvSpPr>
          <p:cNvPr id="321" name="Google Shape;321;p50"/>
          <p:cNvSpPr txBox="1">
            <a:spLocks noGrp="1"/>
          </p:cNvSpPr>
          <p:nvPr>
            <p:ph type="subTitle" idx="2"/>
          </p:nvPr>
        </p:nvSpPr>
        <p:spPr>
          <a:xfrm>
            <a:off x="4349575" y="9618500"/>
            <a:ext cx="25167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06/02/2026</a:t>
            </a:r>
            <a:endParaRPr/>
          </a:p>
        </p:txBody>
      </p:sp>
      <p:sp>
        <p:nvSpPr>
          <p:cNvPr id="322" name="Google Shape;322;p50"/>
          <p:cNvSpPr txBox="1">
            <a:spLocks noGrp="1"/>
          </p:cNvSpPr>
          <p:nvPr>
            <p:ph type="subTitle" idx="3"/>
          </p:nvPr>
        </p:nvSpPr>
        <p:spPr>
          <a:xfrm>
            <a:off x="7221650" y="9618500"/>
            <a:ext cx="487500" cy="2295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1</a:t>
            </a:r>
            <a:endParaRPr/>
          </a:p>
        </p:txBody>
      </p:sp>
      <p:sp>
        <p:nvSpPr>
          <p:cNvPr id="323" name="Google Shape;323;p50"/>
          <p:cNvSpPr txBox="1"/>
          <p:nvPr/>
        </p:nvSpPr>
        <p:spPr>
          <a:xfrm>
            <a:off x="228600" y="396050"/>
            <a:ext cx="7234084" cy="576600"/>
          </a:xfrm>
          <a:prstGeom prst="rect">
            <a:avLst/>
          </a:prstGeom>
          <a:noFill/>
          <a:ln>
            <a:noFill/>
          </a:ln>
        </p:spPr>
        <p:txBody>
          <a:bodyPr spcFirstLastPara="1" wrap="square" lIns="91425" tIns="91425" rIns="91425" bIns="91425" anchor="t" anchorCtr="0">
            <a:noAutofit/>
          </a:bodyPr>
          <a:lstStyle/>
          <a:p>
            <a:pPr lvl="0" algn="ctr"/>
            <a:r>
              <a:rPr lang="en-US" sz="3000" b="1" dirty="0" err="1">
                <a:latin typeface="Roboto"/>
                <a:ea typeface="Roboto"/>
                <a:cs typeface="Roboto"/>
                <a:sym typeface="Roboto"/>
              </a:rPr>
              <a:t>Notebooking</a:t>
            </a:r>
            <a:r>
              <a:rPr lang="en-US" sz="3000" b="1" dirty="0">
                <a:latin typeface="Roboto"/>
                <a:ea typeface="Roboto"/>
                <a:cs typeface="Roboto"/>
                <a:sym typeface="Roboto"/>
              </a:rPr>
              <a:t> with Microsoft PowerPoint</a:t>
            </a:r>
          </a:p>
        </p:txBody>
      </p:sp>
      <p:sp>
        <p:nvSpPr>
          <p:cNvPr id="324" name="Google Shape;324;p50"/>
          <p:cNvSpPr txBox="1"/>
          <p:nvPr/>
        </p:nvSpPr>
        <p:spPr>
          <a:xfrm>
            <a:off x="228600" y="1155450"/>
            <a:ext cx="7315200" cy="1718700"/>
          </a:xfrm>
          <a:prstGeom prst="rect">
            <a:avLst/>
          </a:prstGeom>
          <a:noFill/>
          <a:ln>
            <a:noFill/>
          </a:ln>
        </p:spPr>
        <p:txBody>
          <a:bodyPr spcFirstLastPara="1" wrap="square" lIns="0" tIns="0" rIns="0" bIns="0" anchor="t" anchorCtr="0">
            <a:noAutofit/>
          </a:bodyPr>
          <a:lstStyle/>
          <a:p>
            <a:pPr lvl="0">
              <a:lnSpc>
                <a:spcPct val="115000"/>
              </a:lnSpc>
              <a:buSzPts val="1100"/>
            </a:pPr>
            <a:r>
              <a:rPr lang="en-US" sz="1900" dirty="0">
                <a:latin typeface="Roboto"/>
                <a:ea typeface="Roboto"/>
                <a:cs typeface="Roboto"/>
                <a:sym typeface="Roboto"/>
              </a:rPr>
              <a:t>This document has instructions, examples and tips on using this PowerPoint template for your Digital Engineering Notebook.</a:t>
            </a:r>
          </a:p>
          <a:p>
            <a:pPr marL="0" lvl="0" indent="0" algn="l" rtl="0">
              <a:lnSpc>
                <a:spcPct val="115000"/>
              </a:lnSpc>
              <a:spcBef>
                <a:spcPts val="0"/>
              </a:spcBef>
              <a:spcAft>
                <a:spcPts val="0"/>
              </a:spcAft>
              <a:buClr>
                <a:srgbClr val="000000"/>
              </a:buClr>
              <a:buSzPts val="1100"/>
              <a:buFont typeface="Arial"/>
              <a:buNone/>
            </a:pPr>
            <a:endParaRPr sz="1900" dirty="0">
              <a:latin typeface="Roboto"/>
              <a:ea typeface="Roboto"/>
              <a:cs typeface="Roboto"/>
              <a:sym typeface="Roboto"/>
            </a:endParaRPr>
          </a:p>
          <a:p>
            <a:pPr marL="0" lvl="0" indent="0" algn="l" rtl="0">
              <a:lnSpc>
                <a:spcPct val="115000"/>
              </a:lnSpc>
              <a:spcBef>
                <a:spcPts val="0"/>
              </a:spcBef>
              <a:spcAft>
                <a:spcPts val="0"/>
              </a:spcAft>
              <a:buClr>
                <a:srgbClr val="000000"/>
              </a:buClr>
              <a:buSzPts val="1100"/>
              <a:buFont typeface="Arial"/>
              <a:buNone/>
            </a:pPr>
            <a:r>
              <a:rPr lang="en" sz="1900" dirty="0">
                <a:latin typeface="Roboto"/>
                <a:ea typeface="Roboto"/>
                <a:cs typeface="Roboto"/>
                <a:sym typeface="Roboto"/>
              </a:rPr>
              <a:t>Please send suggestions and comments about these Digital Notebooks and Digital Parts to </a:t>
            </a:r>
            <a:r>
              <a:rPr lang="en" sz="1900" dirty="0">
                <a:solidFill>
                  <a:srgbClr val="0097A7"/>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notebooks@vex.com</a:t>
            </a:r>
            <a:endParaRPr sz="1900" dirty="0">
              <a:latin typeface="Roboto"/>
              <a:ea typeface="Roboto"/>
              <a:cs typeface="Roboto"/>
              <a:sym typeface="Roboto"/>
            </a:endParaRPr>
          </a:p>
          <a:p>
            <a:pPr marL="0" lvl="0" indent="0" algn="l" rtl="0">
              <a:lnSpc>
                <a:spcPct val="115000"/>
              </a:lnSpc>
              <a:spcBef>
                <a:spcPts val="0"/>
              </a:spcBef>
              <a:spcAft>
                <a:spcPts val="0"/>
              </a:spcAft>
              <a:buClr>
                <a:srgbClr val="000000"/>
              </a:buClr>
              <a:buSzPts val="1100"/>
              <a:buFont typeface="Arial"/>
              <a:buNone/>
            </a:pPr>
            <a:endParaRPr sz="1900" dirty="0">
              <a:latin typeface="Roboto"/>
              <a:ea typeface="Roboto"/>
              <a:cs typeface="Roboto"/>
              <a:sym typeface="Roboto"/>
            </a:endParaRPr>
          </a:p>
          <a:p>
            <a:pPr marL="0" lvl="0" indent="0" algn="l" rtl="0">
              <a:lnSpc>
                <a:spcPct val="115000"/>
              </a:lnSpc>
              <a:spcBef>
                <a:spcPts val="0"/>
              </a:spcBef>
              <a:spcAft>
                <a:spcPts val="0"/>
              </a:spcAft>
              <a:buClr>
                <a:srgbClr val="000000"/>
              </a:buClr>
              <a:buSzPts val="1100"/>
              <a:buFont typeface="Arial"/>
              <a:buNone/>
            </a:pPr>
            <a:endParaRPr sz="1900" dirty="0">
              <a:latin typeface="Roboto"/>
              <a:ea typeface="Roboto"/>
              <a:cs typeface="Roboto"/>
              <a:sym typeface="Roboto"/>
            </a:endParaRPr>
          </a:p>
          <a:p>
            <a:pPr marL="0" lvl="0" indent="0" algn="l" rtl="0">
              <a:lnSpc>
                <a:spcPct val="115000"/>
              </a:lnSpc>
              <a:spcBef>
                <a:spcPts val="0"/>
              </a:spcBef>
              <a:spcAft>
                <a:spcPts val="0"/>
              </a:spcAft>
              <a:buClr>
                <a:srgbClr val="000000"/>
              </a:buClr>
              <a:buSzPts val="1100"/>
              <a:buFont typeface="Arial"/>
              <a:buNone/>
            </a:pPr>
            <a:endParaRPr sz="1900" dirty="0">
              <a:latin typeface="Roboto"/>
              <a:ea typeface="Roboto"/>
              <a:cs typeface="Roboto"/>
              <a:sym typeface="Roboto"/>
            </a:endParaRPr>
          </a:p>
          <a:p>
            <a:pPr marL="0" lvl="0" indent="0" algn="l" rtl="0">
              <a:lnSpc>
                <a:spcPct val="115000"/>
              </a:lnSpc>
              <a:spcBef>
                <a:spcPts val="0"/>
              </a:spcBef>
              <a:spcAft>
                <a:spcPts val="0"/>
              </a:spcAft>
              <a:buNone/>
            </a:pPr>
            <a:endParaRPr sz="1900" dirty="0">
              <a:latin typeface="Roboto"/>
              <a:ea typeface="Roboto"/>
              <a:cs typeface="Roboto"/>
              <a:sym typeface="Roboto"/>
            </a:endParaRPr>
          </a:p>
          <a:p>
            <a:pPr marL="0" lvl="0" indent="0" algn="l" rtl="0">
              <a:lnSpc>
                <a:spcPct val="115000"/>
              </a:lnSpc>
              <a:spcBef>
                <a:spcPts val="0"/>
              </a:spcBef>
              <a:spcAft>
                <a:spcPts val="0"/>
              </a:spcAft>
              <a:buNone/>
            </a:pPr>
            <a:endParaRPr sz="1900" b="1" dirty="0">
              <a:solidFill>
                <a:srgbClr val="000000"/>
              </a:solidFill>
              <a:latin typeface="Roboto"/>
              <a:ea typeface="Roboto"/>
              <a:cs typeface="Roboto"/>
              <a:sym typeface="Roboto"/>
            </a:endParaRPr>
          </a:p>
          <a:p>
            <a:pPr marL="0" lvl="0" indent="0" algn="l" rtl="0">
              <a:spcBef>
                <a:spcPts val="0"/>
              </a:spcBef>
              <a:spcAft>
                <a:spcPts val="0"/>
              </a:spcAft>
              <a:buNone/>
            </a:pPr>
            <a:endParaRPr sz="1900" b="1" dirty="0">
              <a:solidFill>
                <a:srgbClr val="000000"/>
              </a:solidFill>
              <a:latin typeface="Roboto"/>
              <a:ea typeface="Roboto"/>
              <a:cs typeface="Roboto"/>
              <a:sym typeface="Roboto"/>
            </a:endParaRPr>
          </a:p>
        </p:txBody>
      </p:sp>
      <p:sp>
        <p:nvSpPr>
          <p:cNvPr id="325" name="Google Shape;325;p50"/>
          <p:cNvSpPr txBox="1"/>
          <p:nvPr/>
        </p:nvSpPr>
        <p:spPr>
          <a:xfrm>
            <a:off x="1000126" y="3153343"/>
            <a:ext cx="2743200" cy="2743200"/>
          </a:xfrm>
          <a:prstGeom prst="rect">
            <a:avLst/>
          </a:prstGeom>
          <a:solidFill>
            <a:srgbClr val="FFF2CC"/>
          </a:solidFill>
          <a:ln>
            <a:noFill/>
          </a:ln>
          <a:effectLst>
            <a:outerShdw blurRad="57150" dist="47625" dir="276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Mono"/>
                <a:ea typeface="Roboto Mono"/>
                <a:cs typeface="Roboto Mono"/>
                <a:sym typeface="Roboto Mono"/>
              </a:rPr>
              <a:t>The sticky-notes on each page provide more information about how that page layout can be used</a:t>
            </a:r>
            <a:endParaRPr>
              <a:latin typeface="Roboto Mono"/>
              <a:ea typeface="Roboto Mono"/>
              <a:cs typeface="Roboto Mono"/>
              <a:sym typeface="Roboto Mono"/>
            </a:endParaRPr>
          </a:p>
        </p:txBody>
      </p:sp>
      <p:sp>
        <p:nvSpPr>
          <p:cNvPr id="326" name="Google Shape;326;p50"/>
          <p:cNvSpPr txBox="1"/>
          <p:nvPr/>
        </p:nvSpPr>
        <p:spPr>
          <a:xfrm>
            <a:off x="4038600" y="3153350"/>
            <a:ext cx="2743200" cy="2743200"/>
          </a:xfrm>
          <a:prstGeom prst="rect">
            <a:avLst/>
          </a:prstGeom>
          <a:solidFill>
            <a:srgbClr val="C9DAF8"/>
          </a:solidFill>
          <a:ln>
            <a:noFill/>
          </a:ln>
          <a:effectLst>
            <a:outerShdw blurRad="57150" dist="47625" dir="276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Roboto Mono"/>
                <a:ea typeface="Roboto Mono"/>
                <a:cs typeface="Roboto Mono"/>
                <a:sym typeface="Roboto Mono"/>
              </a:rPr>
              <a:t>This theme and all of the page layouts can be modified as you see fit.</a:t>
            </a:r>
            <a:endParaRPr dirty="0">
              <a:latin typeface="Roboto Mono"/>
              <a:ea typeface="Roboto Mono"/>
              <a:cs typeface="Roboto Mono"/>
              <a:sym typeface="Roboto Mono"/>
            </a:endParaRPr>
          </a:p>
          <a:p>
            <a:pPr marL="0" lvl="0" indent="0" algn="ctr" rtl="0">
              <a:spcBef>
                <a:spcPts val="0"/>
              </a:spcBef>
              <a:spcAft>
                <a:spcPts val="0"/>
              </a:spcAft>
              <a:buNone/>
            </a:pPr>
            <a:endParaRPr dirty="0">
              <a:latin typeface="Roboto Mono"/>
              <a:ea typeface="Roboto Mono"/>
              <a:cs typeface="Roboto Mono"/>
              <a:sym typeface="Roboto Mono"/>
            </a:endParaRPr>
          </a:p>
          <a:p>
            <a:pPr marL="0" lvl="0" indent="0" algn="ctr" rtl="0">
              <a:spcBef>
                <a:spcPts val="0"/>
              </a:spcBef>
              <a:spcAft>
                <a:spcPts val="0"/>
              </a:spcAft>
              <a:buNone/>
            </a:pPr>
            <a:r>
              <a:rPr lang="en" dirty="0">
                <a:latin typeface="Roboto Mono"/>
                <a:ea typeface="Roboto Mono"/>
                <a:cs typeface="Roboto Mono"/>
                <a:sym typeface="Roboto Mono"/>
              </a:rPr>
              <a:t>Go to </a:t>
            </a:r>
            <a:r>
              <a:rPr lang="en" b="1" dirty="0">
                <a:latin typeface="Roboto Mono"/>
                <a:ea typeface="Roboto Mono"/>
                <a:cs typeface="Roboto Mono"/>
                <a:sym typeface="Roboto Mono"/>
              </a:rPr>
              <a:t>View</a:t>
            </a:r>
            <a:r>
              <a:rPr lang="en" dirty="0">
                <a:latin typeface="Roboto Mono"/>
                <a:ea typeface="Roboto Mono"/>
                <a:cs typeface="Roboto Mono"/>
                <a:sym typeface="Roboto Mono"/>
              </a:rPr>
              <a:t> and select </a:t>
            </a:r>
            <a:r>
              <a:rPr lang="en" b="1" dirty="0">
                <a:latin typeface="Roboto Mono"/>
                <a:ea typeface="Roboto Mono"/>
                <a:cs typeface="Roboto Mono"/>
                <a:sym typeface="Roboto Mono"/>
              </a:rPr>
              <a:t>Slide Master</a:t>
            </a:r>
            <a:endParaRPr b="1" dirty="0">
              <a:latin typeface="Roboto Mono"/>
              <a:ea typeface="Roboto Mono"/>
              <a:cs typeface="Roboto Mono"/>
              <a:sym typeface="Roboto Mon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59"/>
          <p:cNvSpPr txBox="1">
            <a:spLocks noGrp="1"/>
          </p:cNvSpPr>
          <p:nvPr>
            <p:ph type="title"/>
          </p:nvPr>
        </p:nvSpPr>
        <p:spPr>
          <a:xfrm>
            <a:off x="688375" y="9380417"/>
            <a:ext cx="68580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Lined example</a:t>
            </a:r>
            <a:endParaRPr/>
          </a:p>
        </p:txBody>
      </p:sp>
      <p:sp>
        <p:nvSpPr>
          <p:cNvPr id="400" name="Google Shape;400;p59"/>
          <p:cNvSpPr txBox="1">
            <a:spLocks noGrp="1"/>
          </p:cNvSpPr>
          <p:nvPr>
            <p:ph type="subTitle" idx="1"/>
          </p:nvPr>
        </p:nvSpPr>
        <p:spPr>
          <a:xfrm>
            <a:off x="688375" y="9618529"/>
            <a:ext cx="31968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Dan</a:t>
            </a:r>
            <a:endParaRPr/>
          </a:p>
        </p:txBody>
      </p:sp>
      <p:sp>
        <p:nvSpPr>
          <p:cNvPr id="401" name="Google Shape;401;p59"/>
          <p:cNvSpPr txBox="1">
            <a:spLocks noGrp="1"/>
          </p:cNvSpPr>
          <p:nvPr>
            <p:ph type="subTitle" idx="2"/>
          </p:nvPr>
        </p:nvSpPr>
        <p:spPr>
          <a:xfrm>
            <a:off x="4349575" y="9618500"/>
            <a:ext cx="25167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06/05/2026</a:t>
            </a:r>
            <a:endParaRPr/>
          </a:p>
        </p:txBody>
      </p:sp>
      <p:sp>
        <p:nvSpPr>
          <p:cNvPr id="402" name="Google Shape;402;p59"/>
          <p:cNvSpPr txBox="1">
            <a:spLocks noGrp="1"/>
          </p:cNvSpPr>
          <p:nvPr>
            <p:ph type="subTitle" idx="3"/>
          </p:nvPr>
        </p:nvSpPr>
        <p:spPr>
          <a:xfrm>
            <a:off x="7221650" y="9618500"/>
            <a:ext cx="4875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11</a:t>
            </a:r>
            <a:endParaRPr/>
          </a:p>
        </p:txBody>
      </p:sp>
      <p:sp>
        <p:nvSpPr>
          <p:cNvPr id="403" name="Google Shape;403;p59"/>
          <p:cNvSpPr txBox="1">
            <a:spLocks noGrp="1"/>
          </p:cNvSpPr>
          <p:nvPr>
            <p:ph type="subTitle" idx="4"/>
          </p:nvPr>
        </p:nvSpPr>
        <p:spPr>
          <a:xfrm>
            <a:off x="214950" y="235900"/>
            <a:ext cx="7331700" cy="91359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r>
              <a:rPr lang="en"/>
              <a:t>Note: Gearing was changed in each step</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457200" lvl="0" indent="0" algn="l" rtl="0">
              <a:spcBef>
                <a:spcPts val="0"/>
              </a:spcBef>
              <a:spcAft>
                <a:spcPts val="0"/>
              </a:spcAft>
              <a:buClr>
                <a:schemeClr val="dk1"/>
              </a:buClr>
              <a:buSzPts val="1100"/>
              <a:buFont typeface="Arial"/>
              <a:buNone/>
            </a:pPr>
            <a:r>
              <a:rPr lang="en">
                <a:latin typeface="Roboto Black"/>
                <a:ea typeface="Roboto Black"/>
                <a:cs typeface="Roboto Black"/>
                <a:sym typeface="Roboto Black"/>
              </a:rPr>
              <a:t>    Robot Iteration 2</a:t>
            </a:r>
            <a:endParaRPr>
              <a:latin typeface="Roboto Black"/>
              <a:ea typeface="Roboto Black"/>
              <a:cs typeface="Roboto Black"/>
              <a:sym typeface="Roboto Black"/>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   </a:t>
            </a:r>
            <a:endParaRPr/>
          </a:p>
          <a:p>
            <a:pPr marL="0" lvl="0" indent="0" algn="l" rtl="0">
              <a:spcBef>
                <a:spcPts val="0"/>
              </a:spcBef>
              <a:spcAft>
                <a:spcPts val="0"/>
              </a:spcAft>
              <a:buClr>
                <a:schemeClr val="dk1"/>
              </a:buClr>
              <a:buSzPts val="1100"/>
              <a:buFont typeface="Arial"/>
              <a:buNone/>
            </a:pPr>
            <a:r>
              <a:rPr lang="en"/>
              <a:t>   							</a:t>
            </a:r>
            <a:r>
              <a:rPr lang="en" b="1"/>
              <a:t>&lt;- Selected RPM</a:t>
            </a:r>
            <a:endParaRPr b="1"/>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The best speed for height and distance for the goal was </a:t>
            </a:r>
            <a:r>
              <a:rPr lang="en" b="1"/>
              <a:t>1200 RPM</a:t>
            </a:r>
            <a:endParaRPr b="1"/>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b="1"/>
              <a:t>Next Step:  </a:t>
            </a:r>
            <a:r>
              <a:rPr lang="en"/>
              <a:t>Ask the coders if they can make it easy to vary the shooter rpm by the driver.</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404" name="Google Shape;404;p59"/>
          <p:cNvSpPr txBox="1"/>
          <p:nvPr/>
        </p:nvSpPr>
        <p:spPr>
          <a:xfrm>
            <a:off x="4803175" y="5475424"/>
            <a:ext cx="2743200" cy="2278200"/>
          </a:xfrm>
          <a:prstGeom prst="rect">
            <a:avLst/>
          </a:prstGeom>
          <a:solidFill>
            <a:srgbClr val="D9EAD3"/>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latin typeface="Roboto Mono"/>
                <a:ea typeface="Roboto Mono"/>
                <a:cs typeface="Roboto Mono"/>
                <a:sym typeface="Roboto Mono"/>
              </a:rPr>
              <a:t>This layout is </a:t>
            </a:r>
            <a:r>
              <a:rPr lang="en" b="1">
                <a:latin typeface="Roboto Mono"/>
                <a:ea typeface="Roboto Mono"/>
                <a:cs typeface="Roboto Mono"/>
                <a:sym typeface="Roboto Mono"/>
              </a:rPr>
              <a:t>“Lined”</a:t>
            </a:r>
            <a:endParaRPr b="1">
              <a:latin typeface="Roboto Mono"/>
              <a:ea typeface="Roboto Mono"/>
              <a:cs typeface="Roboto Mono"/>
              <a:sym typeface="Roboto Mono"/>
            </a:endParaRPr>
          </a:p>
          <a:p>
            <a:pPr marL="0" marR="0" lvl="0" indent="0" algn="l" rtl="0">
              <a:lnSpc>
                <a:spcPct val="100000"/>
              </a:lnSpc>
              <a:spcBef>
                <a:spcPts val="0"/>
              </a:spcBef>
              <a:spcAft>
                <a:spcPts val="0"/>
              </a:spcAft>
              <a:buNone/>
            </a:pPr>
            <a:endParaRPr>
              <a:latin typeface="Roboto Mono"/>
              <a:ea typeface="Roboto Mono"/>
              <a:cs typeface="Roboto Mono"/>
              <a:sym typeface="Roboto Mono"/>
            </a:endParaRPr>
          </a:p>
          <a:p>
            <a:pPr marL="0" marR="0" lvl="0" indent="0" algn="l" rtl="0">
              <a:lnSpc>
                <a:spcPct val="100000"/>
              </a:lnSpc>
              <a:spcBef>
                <a:spcPts val="0"/>
              </a:spcBef>
              <a:spcAft>
                <a:spcPts val="0"/>
              </a:spcAft>
              <a:buNone/>
            </a:pPr>
            <a:r>
              <a:rPr lang="en">
                <a:latin typeface="Roboto Mono"/>
                <a:ea typeface="Roboto Mono"/>
                <a:cs typeface="Roboto Mono"/>
                <a:sym typeface="Roboto Mono"/>
              </a:rPr>
              <a:t>The font size is set to 15 to keep the text flowing correctly with the lines.</a:t>
            </a:r>
            <a:endParaRPr>
              <a:latin typeface="Roboto Mono"/>
              <a:ea typeface="Roboto Mono"/>
              <a:cs typeface="Roboto Mono"/>
              <a:sym typeface="Roboto Mono"/>
            </a:endParaRPr>
          </a:p>
          <a:p>
            <a:pPr marL="0" marR="0" lvl="0" indent="0" algn="l" rtl="0">
              <a:lnSpc>
                <a:spcPct val="100000"/>
              </a:lnSpc>
              <a:spcBef>
                <a:spcPts val="0"/>
              </a:spcBef>
              <a:spcAft>
                <a:spcPts val="0"/>
              </a:spcAft>
              <a:buNone/>
            </a:pPr>
            <a:endParaRPr>
              <a:latin typeface="Roboto Mono"/>
              <a:ea typeface="Roboto Mono"/>
              <a:cs typeface="Roboto Mono"/>
              <a:sym typeface="Roboto Mono"/>
            </a:endParaRPr>
          </a:p>
          <a:p>
            <a:pPr marL="0" marR="0" lvl="0" indent="0" algn="l" rtl="0">
              <a:lnSpc>
                <a:spcPct val="100000"/>
              </a:lnSpc>
              <a:spcBef>
                <a:spcPts val="0"/>
              </a:spcBef>
              <a:spcAft>
                <a:spcPts val="0"/>
              </a:spcAft>
              <a:buNone/>
            </a:pPr>
            <a:r>
              <a:rPr lang="en">
                <a:latin typeface="Roboto Mono"/>
                <a:ea typeface="Roboto Mono"/>
                <a:cs typeface="Roboto Mono"/>
                <a:sym typeface="Roboto Mono"/>
              </a:rPr>
              <a:t>This layout uses the font “Roboto”. Use any font you prefer.</a:t>
            </a:r>
            <a:endParaRPr>
              <a:latin typeface="Roboto Mono"/>
              <a:ea typeface="Roboto Mono"/>
              <a:cs typeface="Roboto Mono"/>
              <a:sym typeface="Roboto Mono"/>
            </a:endParaRPr>
          </a:p>
        </p:txBody>
      </p:sp>
      <p:graphicFrame>
        <p:nvGraphicFramePr>
          <p:cNvPr id="405" name="Google Shape;405;p59"/>
          <p:cNvGraphicFramePr/>
          <p:nvPr/>
        </p:nvGraphicFramePr>
        <p:xfrm>
          <a:off x="214950" y="2289864"/>
          <a:ext cx="2900325" cy="1377750"/>
        </p:xfrm>
        <a:graphic>
          <a:graphicData uri="http://schemas.openxmlformats.org/drawingml/2006/table">
            <a:tbl>
              <a:tblPr>
                <a:noFill/>
                <a:tableStyleId>{304BE23D-BAA6-4FB4-AF90-3A975CB1F74C}</a:tableStyleId>
              </a:tblPr>
              <a:tblGrid>
                <a:gridCol w="888300">
                  <a:extLst>
                    <a:ext uri="{9D8B030D-6E8A-4147-A177-3AD203B41FA5}">
                      <a16:colId xmlns:a16="http://schemas.microsoft.com/office/drawing/2014/main" val="20000"/>
                    </a:ext>
                  </a:extLst>
                </a:gridCol>
                <a:gridCol w="1019100">
                  <a:extLst>
                    <a:ext uri="{9D8B030D-6E8A-4147-A177-3AD203B41FA5}">
                      <a16:colId xmlns:a16="http://schemas.microsoft.com/office/drawing/2014/main" val="20001"/>
                    </a:ext>
                  </a:extLst>
                </a:gridCol>
                <a:gridCol w="992925">
                  <a:extLst>
                    <a:ext uri="{9D8B030D-6E8A-4147-A177-3AD203B41FA5}">
                      <a16:colId xmlns:a16="http://schemas.microsoft.com/office/drawing/2014/main" val="20002"/>
                    </a:ext>
                  </a:extLst>
                </a:gridCol>
              </a:tblGrid>
              <a:tr h="229625">
                <a:tc>
                  <a:txBody>
                    <a:bodyPr/>
                    <a:lstStyle/>
                    <a:p>
                      <a:pPr marL="0" lvl="0" indent="0" algn="ctr" rtl="0">
                        <a:spcBef>
                          <a:spcPts val="0"/>
                        </a:spcBef>
                        <a:spcAft>
                          <a:spcPts val="0"/>
                        </a:spcAft>
                        <a:buNone/>
                      </a:pPr>
                      <a:r>
                        <a:rPr lang="en" b="1">
                          <a:latin typeface="Roboto"/>
                          <a:ea typeface="Roboto"/>
                          <a:cs typeface="Roboto"/>
                          <a:sym typeface="Roboto"/>
                        </a:rPr>
                        <a:t>RPM</a:t>
                      </a:r>
                      <a:endParaRPr b="1">
                        <a:latin typeface="Roboto"/>
                        <a:ea typeface="Roboto"/>
                        <a:cs typeface="Roboto"/>
                        <a:sym typeface="Roboto"/>
                      </a:endParaRPr>
                    </a:p>
                  </a:txBody>
                  <a:tcPr marL="91425" marR="9142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Roboto"/>
                          <a:ea typeface="Roboto"/>
                          <a:cs typeface="Roboto"/>
                          <a:sym typeface="Roboto"/>
                        </a:rPr>
                        <a:t>Distance</a:t>
                      </a:r>
                      <a:endParaRPr b="1">
                        <a:latin typeface="Roboto"/>
                        <a:ea typeface="Roboto"/>
                        <a:cs typeface="Roboto"/>
                        <a:sym typeface="Roboto"/>
                      </a:endParaRPr>
                    </a:p>
                  </a:txBody>
                  <a:tcPr marL="91425" marR="9142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Roboto"/>
                          <a:ea typeface="Roboto"/>
                          <a:cs typeface="Roboto"/>
                          <a:sym typeface="Roboto"/>
                        </a:rPr>
                        <a:t>Height</a:t>
                      </a:r>
                      <a:endParaRPr b="1">
                        <a:latin typeface="Roboto"/>
                        <a:ea typeface="Roboto"/>
                        <a:cs typeface="Roboto"/>
                        <a:sym typeface="Roboto"/>
                      </a:endParaRPr>
                    </a:p>
                  </a:txBody>
                  <a:tcPr marL="91425" marR="9142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29625">
                <a:tc>
                  <a:txBody>
                    <a:bodyPr/>
                    <a:lstStyle/>
                    <a:p>
                      <a:pPr marL="0" lvl="0" indent="0" algn="ctr" rtl="0">
                        <a:spcBef>
                          <a:spcPts val="0"/>
                        </a:spcBef>
                        <a:spcAft>
                          <a:spcPts val="0"/>
                        </a:spcAft>
                        <a:buNone/>
                      </a:pPr>
                      <a:r>
                        <a:rPr lang="en">
                          <a:latin typeface="Roboto"/>
                          <a:ea typeface="Roboto"/>
                          <a:cs typeface="Roboto"/>
                          <a:sym typeface="Roboto"/>
                        </a:rPr>
                        <a:t>600</a:t>
                      </a:r>
                      <a:endParaRPr>
                        <a:latin typeface="Roboto"/>
                        <a:ea typeface="Roboto"/>
                        <a:cs typeface="Roboto"/>
                        <a:sym typeface="Roboto"/>
                      </a:endParaRPr>
                    </a:p>
                  </a:txBody>
                  <a:tcPr marL="91425" marR="9142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Roboto"/>
                          <a:ea typeface="Roboto"/>
                          <a:cs typeface="Roboto"/>
                          <a:sym typeface="Roboto"/>
                        </a:rPr>
                        <a:t>48</a:t>
                      </a:r>
                      <a:endParaRPr>
                        <a:latin typeface="Roboto"/>
                        <a:ea typeface="Roboto"/>
                        <a:cs typeface="Roboto"/>
                        <a:sym typeface="Roboto"/>
                      </a:endParaRPr>
                    </a:p>
                  </a:txBody>
                  <a:tcPr marL="91425" marR="9142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Roboto"/>
                          <a:ea typeface="Roboto"/>
                          <a:cs typeface="Roboto"/>
                          <a:sym typeface="Roboto"/>
                        </a:rPr>
                        <a:t>24</a:t>
                      </a:r>
                      <a:endParaRPr>
                        <a:latin typeface="Roboto"/>
                        <a:ea typeface="Roboto"/>
                        <a:cs typeface="Roboto"/>
                        <a:sym typeface="Roboto"/>
                      </a:endParaRPr>
                    </a:p>
                  </a:txBody>
                  <a:tcPr marL="91425" marR="9142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29625">
                <a:tc>
                  <a:txBody>
                    <a:bodyPr/>
                    <a:lstStyle/>
                    <a:p>
                      <a:pPr marL="0" lvl="0" indent="0" algn="ctr" rtl="0">
                        <a:spcBef>
                          <a:spcPts val="0"/>
                        </a:spcBef>
                        <a:spcAft>
                          <a:spcPts val="0"/>
                        </a:spcAft>
                        <a:buNone/>
                      </a:pPr>
                      <a:r>
                        <a:rPr lang="en">
                          <a:latin typeface="Roboto"/>
                          <a:ea typeface="Roboto"/>
                          <a:cs typeface="Roboto"/>
                          <a:sym typeface="Roboto"/>
                        </a:rPr>
                        <a:t>800</a:t>
                      </a:r>
                      <a:endParaRPr>
                        <a:latin typeface="Roboto"/>
                        <a:ea typeface="Roboto"/>
                        <a:cs typeface="Roboto"/>
                        <a:sym typeface="Roboto"/>
                      </a:endParaRPr>
                    </a:p>
                  </a:txBody>
                  <a:tcPr marL="91425" marR="9142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Roboto"/>
                          <a:ea typeface="Roboto"/>
                          <a:cs typeface="Roboto"/>
                          <a:sym typeface="Roboto"/>
                        </a:rPr>
                        <a:t>56</a:t>
                      </a:r>
                      <a:endParaRPr>
                        <a:latin typeface="Roboto"/>
                        <a:ea typeface="Roboto"/>
                        <a:cs typeface="Roboto"/>
                        <a:sym typeface="Roboto"/>
                      </a:endParaRPr>
                    </a:p>
                  </a:txBody>
                  <a:tcPr marL="91425" marR="9142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Roboto"/>
                          <a:ea typeface="Roboto"/>
                          <a:cs typeface="Roboto"/>
                          <a:sym typeface="Roboto"/>
                        </a:rPr>
                        <a:t>29</a:t>
                      </a:r>
                      <a:endParaRPr>
                        <a:latin typeface="Roboto"/>
                        <a:ea typeface="Roboto"/>
                        <a:cs typeface="Roboto"/>
                        <a:sym typeface="Roboto"/>
                      </a:endParaRPr>
                    </a:p>
                  </a:txBody>
                  <a:tcPr marL="91425" marR="9142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29625">
                <a:tc>
                  <a:txBody>
                    <a:bodyPr/>
                    <a:lstStyle/>
                    <a:p>
                      <a:pPr marL="0" lvl="0" indent="0" algn="ctr" rtl="0">
                        <a:spcBef>
                          <a:spcPts val="0"/>
                        </a:spcBef>
                        <a:spcAft>
                          <a:spcPts val="0"/>
                        </a:spcAft>
                        <a:buNone/>
                      </a:pPr>
                      <a:r>
                        <a:rPr lang="en">
                          <a:latin typeface="Roboto"/>
                          <a:ea typeface="Roboto"/>
                          <a:cs typeface="Roboto"/>
                          <a:sym typeface="Roboto"/>
                        </a:rPr>
                        <a:t>1000</a:t>
                      </a:r>
                      <a:endParaRPr>
                        <a:latin typeface="Roboto"/>
                        <a:ea typeface="Roboto"/>
                        <a:cs typeface="Roboto"/>
                        <a:sym typeface="Roboto"/>
                      </a:endParaRPr>
                    </a:p>
                  </a:txBody>
                  <a:tcPr marL="91425" marR="9142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Roboto"/>
                          <a:ea typeface="Roboto"/>
                          <a:cs typeface="Roboto"/>
                          <a:sym typeface="Roboto"/>
                        </a:rPr>
                        <a:t>62</a:t>
                      </a:r>
                      <a:endParaRPr>
                        <a:latin typeface="Roboto"/>
                        <a:ea typeface="Roboto"/>
                        <a:cs typeface="Roboto"/>
                        <a:sym typeface="Roboto"/>
                      </a:endParaRPr>
                    </a:p>
                  </a:txBody>
                  <a:tcPr marL="91425" marR="9142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Roboto"/>
                          <a:ea typeface="Roboto"/>
                          <a:cs typeface="Roboto"/>
                          <a:sym typeface="Roboto"/>
                        </a:rPr>
                        <a:t>31</a:t>
                      </a:r>
                      <a:endParaRPr>
                        <a:latin typeface="Roboto"/>
                        <a:ea typeface="Roboto"/>
                        <a:cs typeface="Roboto"/>
                        <a:sym typeface="Roboto"/>
                      </a:endParaRPr>
                    </a:p>
                  </a:txBody>
                  <a:tcPr marL="91425" marR="9142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29625">
                <a:tc>
                  <a:txBody>
                    <a:bodyPr/>
                    <a:lstStyle/>
                    <a:p>
                      <a:pPr marL="0" lvl="0" indent="0" algn="ctr" rtl="0">
                        <a:spcBef>
                          <a:spcPts val="0"/>
                        </a:spcBef>
                        <a:spcAft>
                          <a:spcPts val="0"/>
                        </a:spcAft>
                        <a:buNone/>
                      </a:pPr>
                      <a:r>
                        <a:rPr lang="en">
                          <a:latin typeface="Roboto"/>
                          <a:ea typeface="Roboto"/>
                          <a:cs typeface="Roboto"/>
                          <a:sym typeface="Roboto"/>
                        </a:rPr>
                        <a:t>1200</a:t>
                      </a:r>
                      <a:endParaRPr>
                        <a:latin typeface="Roboto"/>
                        <a:ea typeface="Roboto"/>
                        <a:cs typeface="Roboto"/>
                        <a:sym typeface="Roboto"/>
                      </a:endParaRPr>
                    </a:p>
                  </a:txBody>
                  <a:tcPr marL="91425" marR="9142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a:latin typeface="Roboto"/>
                          <a:ea typeface="Roboto"/>
                          <a:cs typeface="Roboto"/>
                          <a:sym typeface="Roboto"/>
                        </a:rPr>
                        <a:t>68</a:t>
                      </a:r>
                      <a:endParaRPr>
                        <a:latin typeface="Roboto"/>
                        <a:ea typeface="Roboto"/>
                        <a:cs typeface="Roboto"/>
                        <a:sym typeface="Roboto"/>
                      </a:endParaRPr>
                    </a:p>
                  </a:txBody>
                  <a:tcPr marL="91425" marR="9142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a:latin typeface="Roboto"/>
                          <a:ea typeface="Roboto"/>
                          <a:cs typeface="Roboto"/>
                          <a:sym typeface="Roboto"/>
                        </a:rPr>
                        <a:t>33</a:t>
                      </a:r>
                      <a:endParaRPr>
                        <a:latin typeface="Roboto"/>
                        <a:ea typeface="Roboto"/>
                        <a:cs typeface="Roboto"/>
                        <a:sym typeface="Roboto"/>
                      </a:endParaRPr>
                    </a:p>
                  </a:txBody>
                  <a:tcPr marL="91425" marR="9142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E599"/>
                    </a:solidFill>
                  </a:tcPr>
                </a:tc>
                <a:extLst>
                  <a:ext uri="{0D108BD9-81ED-4DB2-BD59-A6C34878D82A}">
                    <a16:rowId xmlns:a16="http://schemas.microsoft.com/office/drawing/2014/main" val="10004"/>
                  </a:ext>
                </a:extLst>
              </a:tr>
              <a:tr h="229625">
                <a:tc>
                  <a:txBody>
                    <a:bodyPr/>
                    <a:lstStyle/>
                    <a:p>
                      <a:pPr marL="0" lvl="0" indent="0" algn="ctr" rtl="0">
                        <a:spcBef>
                          <a:spcPts val="0"/>
                        </a:spcBef>
                        <a:spcAft>
                          <a:spcPts val="0"/>
                        </a:spcAft>
                        <a:buNone/>
                      </a:pPr>
                      <a:r>
                        <a:rPr lang="en">
                          <a:latin typeface="Roboto"/>
                          <a:ea typeface="Roboto"/>
                          <a:cs typeface="Roboto"/>
                          <a:sym typeface="Roboto"/>
                        </a:rPr>
                        <a:t>1400</a:t>
                      </a:r>
                      <a:endParaRPr>
                        <a:latin typeface="Roboto"/>
                        <a:ea typeface="Roboto"/>
                        <a:cs typeface="Roboto"/>
                        <a:sym typeface="Roboto"/>
                      </a:endParaRPr>
                    </a:p>
                  </a:txBody>
                  <a:tcPr marL="91425" marR="9142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Roboto"/>
                          <a:ea typeface="Roboto"/>
                          <a:cs typeface="Roboto"/>
                          <a:sym typeface="Roboto"/>
                        </a:rPr>
                        <a:t>72</a:t>
                      </a:r>
                      <a:endParaRPr>
                        <a:latin typeface="Roboto"/>
                        <a:ea typeface="Roboto"/>
                        <a:cs typeface="Roboto"/>
                        <a:sym typeface="Roboto"/>
                      </a:endParaRPr>
                    </a:p>
                  </a:txBody>
                  <a:tcPr marL="91425" marR="9142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Roboto"/>
                          <a:ea typeface="Roboto"/>
                          <a:cs typeface="Roboto"/>
                          <a:sym typeface="Roboto"/>
                        </a:rPr>
                        <a:t>35</a:t>
                      </a:r>
                      <a:endParaRPr>
                        <a:latin typeface="Roboto"/>
                        <a:ea typeface="Roboto"/>
                        <a:cs typeface="Roboto"/>
                        <a:sym typeface="Roboto"/>
                      </a:endParaRPr>
                    </a:p>
                  </a:txBody>
                  <a:tcPr marL="91425" marR="9142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406" name="Google Shape;406;p59"/>
          <p:cNvSpPr/>
          <p:nvPr/>
        </p:nvSpPr>
        <p:spPr>
          <a:xfrm>
            <a:off x="214950" y="5475425"/>
            <a:ext cx="3770400" cy="3110400"/>
          </a:xfrm>
          <a:prstGeom prst="rect">
            <a:avLst/>
          </a:prstGeom>
          <a:solidFill>
            <a:srgbClr val="C9DAF8"/>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lvl="0" algn="ctr"/>
            <a:r>
              <a:rPr lang="en-US" b="1" dirty="0" err="1">
                <a:latin typeface="Roboto Mono"/>
                <a:ea typeface="Roboto Mono"/>
                <a:cs typeface="Roboto Mono"/>
                <a:sym typeface="Roboto Mono"/>
              </a:rPr>
              <a:t>Notebooking</a:t>
            </a:r>
            <a:r>
              <a:rPr lang="en-US" b="1" dirty="0">
                <a:latin typeface="Roboto Mono"/>
                <a:ea typeface="Roboto Mono"/>
                <a:cs typeface="Roboto Mono"/>
                <a:sym typeface="Roboto Mono"/>
              </a:rPr>
              <a:t> Tip: Tables</a:t>
            </a:r>
          </a:p>
          <a:p>
            <a:pPr lvl="0" algn="ctr"/>
            <a:endParaRPr lang="en-US" b="1" dirty="0">
              <a:latin typeface="Roboto Mono"/>
              <a:ea typeface="Roboto Mono"/>
              <a:cs typeface="Roboto Mono"/>
              <a:sym typeface="Roboto Mono"/>
            </a:endParaRPr>
          </a:p>
          <a:p>
            <a:pPr lvl="0"/>
            <a:r>
              <a:rPr lang="en-US" dirty="0">
                <a:latin typeface="Roboto Mono"/>
                <a:ea typeface="Roboto Mono"/>
                <a:cs typeface="Roboto Mono"/>
                <a:sym typeface="Roboto Mono"/>
              </a:rPr>
              <a:t>Insert tables into your notebook by going to </a:t>
            </a:r>
            <a:r>
              <a:rPr lang="en-US" b="1" dirty="0">
                <a:latin typeface="Roboto Mono"/>
                <a:ea typeface="Roboto Mono"/>
                <a:cs typeface="Roboto Mono"/>
                <a:sym typeface="Roboto Mono"/>
              </a:rPr>
              <a:t>insert &gt; table</a:t>
            </a:r>
            <a:r>
              <a:rPr lang="en-US" dirty="0">
                <a:latin typeface="Roboto Mono"/>
                <a:ea typeface="Roboto Mono"/>
                <a:cs typeface="Roboto Mono"/>
                <a:sym typeface="Roboto Mono"/>
              </a:rPr>
              <a:t> and selecting the size you need. You can always add more rows or columns using the dialogue box while your table is selected. </a:t>
            </a:r>
          </a:p>
          <a:p>
            <a:pPr lvl="0"/>
            <a:endParaRPr lang="en-US" dirty="0">
              <a:latin typeface="Roboto Mono"/>
              <a:ea typeface="Roboto Mono"/>
              <a:cs typeface="Roboto Mono"/>
              <a:sym typeface="Roboto Mono"/>
            </a:endParaRPr>
          </a:p>
          <a:p>
            <a:pPr lvl="0"/>
            <a:r>
              <a:rPr lang="en-US" dirty="0">
                <a:latin typeface="Roboto Mono"/>
                <a:ea typeface="Roboto Mono"/>
                <a:cs typeface="Roboto Mono"/>
                <a:sym typeface="Roboto Mono"/>
              </a:rPr>
              <a:t>You can also select your table and go to </a:t>
            </a:r>
            <a:r>
              <a:rPr lang="en-US" b="1" dirty="0">
                <a:latin typeface="Roboto Mono"/>
                <a:ea typeface="Roboto Mono"/>
                <a:cs typeface="Roboto Mono"/>
                <a:sym typeface="Roboto Mono"/>
              </a:rPr>
              <a:t>Table Design</a:t>
            </a:r>
            <a:r>
              <a:rPr lang="en-US" dirty="0">
                <a:latin typeface="Roboto Mono"/>
                <a:ea typeface="Roboto Mono"/>
                <a:cs typeface="Roboto Mono"/>
                <a:sym typeface="Roboto Mono"/>
              </a:rPr>
              <a:t> or </a:t>
            </a:r>
            <a:r>
              <a:rPr lang="en-US" b="1" dirty="0">
                <a:latin typeface="Roboto Mono"/>
                <a:ea typeface="Roboto Mono"/>
                <a:cs typeface="Roboto Mono"/>
                <a:sym typeface="Roboto Mono"/>
              </a:rPr>
              <a:t>Layout </a:t>
            </a:r>
            <a:r>
              <a:rPr lang="en-US" dirty="0">
                <a:latin typeface="Roboto Mono"/>
                <a:ea typeface="Roboto Mono"/>
                <a:cs typeface="Roboto Mono"/>
                <a:sym typeface="Roboto Mono"/>
              </a:rPr>
              <a:t>to get the text to fit in the grid.  </a:t>
            </a:r>
          </a:p>
        </p:txBody>
      </p:sp>
      <p:sp>
        <p:nvSpPr>
          <p:cNvPr id="407" name="Google Shape;407;p59"/>
          <p:cNvSpPr/>
          <p:nvPr/>
        </p:nvSpPr>
        <p:spPr>
          <a:xfrm>
            <a:off x="6005925" y="4028600"/>
            <a:ext cx="941700" cy="4140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GOAL</a:t>
            </a:r>
            <a:endParaRPr b="1"/>
          </a:p>
        </p:txBody>
      </p:sp>
      <p:sp>
        <p:nvSpPr>
          <p:cNvPr id="408" name="Google Shape;408;p59"/>
          <p:cNvSpPr/>
          <p:nvPr/>
        </p:nvSpPr>
        <p:spPr>
          <a:xfrm>
            <a:off x="220350" y="237710"/>
            <a:ext cx="7331700" cy="719400"/>
          </a:xfrm>
          <a:prstGeom prst="snip1Rect">
            <a:avLst>
              <a:gd name="adj" fmla="val 33420"/>
            </a:avLst>
          </a:prstGeom>
          <a:solidFill>
            <a:srgbClr val="980000"/>
          </a:solidFill>
          <a:ln>
            <a:noFill/>
          </a:ln>
        </p:spPr>
        <p:txBody>
          <a:bodyPr spcFirstLastPara="1" wrap="square" lIns="182875" tIns="0" rIns="91425" bIns="0" anchor="t" anchorCtr="0">
            <a:noAutofit/>
          </a:bodyPr>
          <a:lstStyle/>
          <a:p>
            <a:pPr marL="0" lvl="0" indent="0" algn="l" rtl="0">
              <a:spcBef>
                <a:spcPts val="0"/>
              </a:spcBef>
              <a:spcAft>
                <a:spcPts val="0"/>
              </a:spcAft>
              <a:buNone/>
            </a:pPr>
            <a:r>
              <a:rPr lang="en" sz="3000" b="1">
                <a:solidFill>
                  <a:schemeClr val="lt1"/>
                </a:solidFill>
                <a:latin typeface="Roboto"/>
                <a:ea typeface="Roboto"/>
                <a:cs typeface="Roboto"/>
                <a:sym typeface="Roboto"/>
              </a:rPr>
              <a:t>Testing - Shooter Speed</a:t>
            </a:r>
            <a:endParaRPr sz="3000" b="1">
              <a:solidFill>
                <a:schemeClr val="lt1"/>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60"/>
          <p:cNvSpPr txBox="1">
            <a:spLocks noGrp="1"/>
          </p:cNvSpPr>
          <p:nvPr>
            <p:ph type="title"/>
          </p:nvPr>
        </p:nvSpPr>
        <p:spPr>
          <a:xfrm>
            <a:off x="688375" y="9380417"/>
            <a:ext cx="68580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Dot Grid example</a:t>
            </a:r>
            <a:endParaRPr/>
          </a:p>
        </p:txBody>
      </p:sp>
      <p:sp>
        <p:nvSpPr>
          <p:cNvPr id="414" name="Google Shape;414;p60"/>
          <p:cNvSpPr txBox="1">
            <a:spLocks noGrp="1"/>
          </p:cNvSpPr>
          <p:nvPr>
            <p:ph type="subTitle" idx="1"/>
          </p:nvPr>
        </p:nvSpPr>
        <p:spPr>
          <a:xfrm>
            <a:off x="688375" y="9618529"/>
            <a:ext cx="31968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Dan</a:t>
            </a:r>
            <a:endParaRPr/>
          </a:p>
        </p:txBody>
      </p:sp>
      <p:sp>
        <p:nvSpPr>
          <p:cNvPr id="415" name="Google Shape;415;p60"/>
          <p:cNvSpPr txBox="1">
            <a:spLocks noGrp="1"/>
          </p:cNvSpPr>
          <p:nvPr>
            <p:ph type="subTitle" idx="2"/>
          </p:nvPr>
        </p:nvSpPr>
        <p:spPr>
          <a:xfrm>
            <a:off x="4349575" y="9618500"/>
            <a:ext cx="2516700" cy="2295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06/05/2026</a:t>
            </a:r>
            <a:endParaRPr/>
          </a:p>
        </p:txBody>
      </p:sp>
      <p:sp>
        <p:nvSpPr>
          <p:cNvPr id="416" name="Google Shape;416;p60"/>
          <p:cNvSpPr txBox="1">
            <a:spLocks noGrp="1"/>
          </p:cNvSpPr>
          <p:nvPr>
            <p:ph type="subTitle" idx="3"/>
          </p:nvPr>
        </p:nvSpPr>
        <p:spPr>
          <a:xfrm>
            <a:off x="7221650" y="9618500"/>
            <a:ext cx="4875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12</a:t>
            </a:r>
            <a:endParaRPr/>
          </a:p>
        </p:txBody>
      </p:sp>
      <p:sp>
        <p:nvSpPr>
          <p:cNvPr id="417" name="Google Shape;417;p60"/>
          <p:cNvSpPr txBox="1"/>
          <p:nvPr/>
        </p:nvSpPr>
        <p:spPr>
          <a:xfrm>
            <a:off x="4478450" y="6829525"/>
            <a:ext cx="2743200" cy="2118900"/>
          </a:xfrm>
          <a:prstGeom prst="rect">
            <a:avLst/>
          </a:prstGeom>
          <a:solidFill>
            <a:srgbClr val="D9EAD3"/>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oboto Mono"/>
                <a:ea typeface="Roboto Mono"/>
                <a:cs typeface="Roboto Mono"/>
                <a:sym typeface="Roboto Mono"/>
              </a:rPr>
              <a:t>This layout is </a:t>
            </a:r>
            <a:endParaRPr>
              <a:latin typeface="Roboto Mono"/>
              <a:ea typeface="Roboto Mono"/>
              <a:cs typeface="Roboto Mono"/>
              <a:sym typeface="Roboto Mono"/>
            </a:endParaRPr>
          </a:p>
          <a:p>
            <a:pPr marL="0" lvl="0" indent="0" algn="ctr" rtl="0">
              <a:spcBef>
                <a:spcPts val="0"/>
              </a:spcBef>
              <a:spcAft>
                <a:spcPts val="0"/>
              </a:spcAft>
              <a:buNone/>
            </a:pPr>
            <a:r>
              <a:rPr lang="en" b="1">
                <a:latin typeface="Roboto Mono"/>
                <a:ea typeface="Roboto Mono"/>
                <a:cs typeface="Roboto Mono"/>
                <a:sym typeface="Roboto Mono"/>
              </a:rPr>
              <a:t>“Dot Grid”</a:t>
            </a:r>
            <a:endParaRPr b="1">
              <a:latin typeface="Roboto Mono"/>
              <a:ea typeface="Roboto Mono"/>
              <a:cs typeface="Roboto Mono"/>
              <a:sym typeface="Roboto Mono"/>
            </a:endParaRPr>
          </a:p>
          <a:p>
            <a:pPr marL="0" lvl="0" indent="0" algn="ctr" rtl="0">
              <a:spcBef>
                <a:spcPts val="0"/>
              </a:spcBef>
              <a:spcAft>
                <a:spcPts val="0"/>
              </a:spcAft>
              <a:buNone/>
            </a:pPr>
            <a:endParaRPr b="1">
              <a:latin typeface="Roboto Mono"/>
              <a:ea typeface="Roboto Mono"/>
              <a:cs typeface="Roboto Mono"/>
              <a:sym typeface="Roboto Mono"/>
            </a:endParaRPr>
          </a:p>
          <a:p>
            <a:pPr marL="0" lvl="0" indent="0" algn="ctr" rtl="0">
              <a:spcBef>
                <a:spcPts val="0"/>
              </a:spcBef>
              <a:spcAft>
                <a:spcPts val="0"/>
              </a:spcAft>
              <a:buNone/>
            </a:pPr>
            <a:r>
              <a:rPr lang="en" b="1">
                <a:latin typeface="Roboto Mono"/>
                <a:ea typeface="Roboto Mono"/>
                <a:cs typeface="Roboto Mono"/>
                <a:sym typeface="Roboto Mono"/>
              </a:rPr>
              <a:t>This layout works well for graphics</a:t>
            </a:r>
            <a:endParaRPr b="1">
              <a:latin typeface="Roboto Mono"/>
              <a:ea typeface="Roboto Mono"/>
              <a:cs typeface="Roboto Mono"/>
              <a:sym typeface="Roboto Mono"/>
            </a:endParaRPr>
          </a:p>
          <a:p>
            <a:pPr marL="0" lvl="0" indent="0" algn="ctr" rtl="0">
              <a:spcBef>
                <a:spcPts val="0"/>
              </a:spcBef>
              <a:spcAft>
                <a:spcPts val="0"/>
              </a:spcAft>
              <a:buNone/>
            </a:pPr>
            <a:endParaRPr>
              <a:latin typeface="Roboto Mono"/>
              <a:ea typeface="Roboto Mono"/>
              <a:cs typeface="Roboto Mono"/>
              <a:sym typeface="Roboto Mono"/>
            </a:endParaRPr>
          </a:p>
          <a:p>
            <a:pPr marL="0" lvl="0" indent="0" algn="ctr" rtl="0">
              <a:spcBef>
                <a:spcPts val="0"/>
              </a:spcBef>
              <a:spcAft>
                <a:spcPts val="0"/>
              </a:spcAft>
              <a:buNone/>
            </a:pPr>
            <a:r>
              <a:rPr lang="en">
                <a:latin typeface="Roboto Mono"/>
                <a:ea typeface="Roboto Mono"/>
                <a:cs typeface="Roboto Mono"/>
                <a:sym typeface="Roboto Mono"/>
              </a:rPr>
              <a:t>You can add more of these pages as needed.</a:t>
            </a:r>
            <a:endParaRPr>
              <a:latin typeface="Roboto Mono"/>
              <a:ea typeface="Roboto Mono"/>
              <a:cs typeface="Roboto Mono"/>
              <a:sym typeface="Roboto Mono"/>
            </a:endParaRPr>
          </a:p>
        </p:txBody>
      </p:sp>
      <p:sp>
        <p:nvSpPr>
          <p:cNvPr id="418" name="Google Shape;418;p60"/>
          <p:cNvSpPr/>
          <p:nvPr/>
        </p:nvSpPr>
        <p:spPr>
          <a:xfrm>
            <a:off x="220350" y="237710"/>
            <a:ext cx="7331700" cy="719400"/>
          </a:xfrm>
          <a:prstGeom prst="snip1Rect">
            <a:avLst>
              <a:gd name="adj" fmla="val 33420"/>
            </a:avLst>
          </a:prstGeom>
          <a:solidFill>
            <a:srgbClr val="980000"/>
          </a:solidFill>
          <a:ln>
            <a:noFill/>
          </a:ln>
        </p:spPr>
        <p:txBody>
          <a:bodyPr spcFirstLastPara="1" wrap="square" lIns="182875" tIns="0" rIns="91425" bIns="0" anchor="t" anchorCtr="0">
            <a:noAutofit/>
          </a:bodyPr>
          <a:lstStyle/>
          <a:p>
            <a:pPr marL="0" lvl="0" indent="0" algn="l" rtl="0">
              <a:spcBef>
                <a:spcPts val="0"/>
              </a:spcBef>
              <a:spcAft>
                <a:spcPts val="0"/>
              </a:spcAft>
              <a:buNone/>
            </a:pPr>
            <a:r>
              <a:rPr lang="en" sz="3000" b="1">
                <a:solidFill>
                  <a:schemeClr val="lt1"/>
                </a:solidFill>
                <a:latin typeface="Roboto"/>
                <a:ea typeface="Roboto"/>
                <a:cs typeface="Roboto"/>
                <a:sym typeface="Roboto"/>
              </a:rPr>
              <a:t>Sample Title</a:t>
            </a:r>
            <a:endParaRPr sz="3000" b="1">
              <a:solidFill>
                <a:schemeClr val="lt1"/>
              </a:solidFill>
              <a:latin typeface="Roboto"/>
              <a:ea typeface="Roboto"/>
              <a:cs typeface="Roboto"/>
              <a:sym typeface="Roboto"/>
            </a:endParaRPr>
          </a:p>
        </p:txBody>
      </p:sp>
      <p:sp>
        <p:nvSpPr>
          <p:cNvPr id="419" name="Google Shape;419;p60"/>
          <p:cNvSpPr/>
          <p:nvPr/>
        </p:nvSpPr>
        <p:spPr>
          <a:xfrm>
            <a:off x="216110" y="2287795"/>
            <a:ext cx="914400" cy="457800"/>
          </a:xfrm>
          <a:prstGeom prst="rect">
            <a:avLst/>
          </a:prstGeom>
          <a:solidFill>
            <a:schemeClr val="accent6"/>
          </a:solidFill>
          <a:ln>
            <a:noFill/>
          </a:ln>
          <a:effectLst>
            <a:outerShdw blurRad="57150" dist="47625" dir="276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Roboto"/>
                <a:ea typeface="Roboto"/>
                <a:cs typeface="Roboto"/>
                <a:sym typeface="Roboto"/>
              </a:rPr>
              <a:t>Thing</a:t>
            </a:r>
            <a:endParaRPr sz="1800">
              <a:latin typeface="Roboto"/>
              <a:ea typeface="Roboto"/>
              <a:cs typeface="Roboto"/>
              <a:sym typeface="Roboto"/>
            </a:endParaRPr>
          </a:p>
        </p:txBody>
      </p:sp>
      <p:sp>
        <p:nvSpPr>
          <p:cNvPr id="420" name="Google Shape;420;p60"/>
          <p:cNvSpPr/>
          <p:nvPr/>
        </p:nvSpPr>
        <p:spPr>
          <a:xfrm>
            <a:off x="229191" y="1380470"/>
            <a:ext cx="2389200" cy="457800"/>
          </a:xfrm>
          <a:prstGeom prst="rect">
            <a:avLst/>
          </a:prstGeom>
          <a:solidFill>
            <a:schemeClr val="lt1"/>
          </a:solidFill>
          <a:ln w="9525" cap="flat" cmpd="sng">
            <a:solidFill>
              <a:srgbClr val="980000"/>
            </a:solidFill>
            <a:prstDash val="solid"/>
            <a:round/>
            <a:headEnd type="none" w="sm" len="sm"/>
            <a:tailEnd type="none" w="sm" len="sm"/>
          </a:ln>
          <a:effectLst>
            <a:outerShdw blurRad="57150" dist="47625" dir="276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b="1">
                <a:latin typeface="Roboto"/>
                <a:ea typeface="Roboto"/>
                <a:cs typeface="Roboto"/>
                <a:sym typeface="Roboto"/>
              </a:rPr>
              <a:t>Sample Heading</a:t>
            </a:r>
            <a:endParaRPr sz="1800" b="1">
              <a:latin typeface="Roboto"/>
              <a:ea typeface="Roboto"/>
              <a:cs typeface="Roboto"/>
              <a:sym typeface="Roboto"/>
            </a:endParaRPr>
          </a:p>
        </p:txBody>
      </p:sp>
      <p:graphicFrame>
        <p:nvGraphicFramePr>
          <p:cNvPr id="421" name="Google Shape;421;p60"/>
          <p:cNvGraphicFramePr/>
          <p:nvPr/>
        </p:nvGraphicFramePr>
        <p:xfrm>
          <a:off x="220350" y="4575907"/>
          <a:ext cx="7315200" cy="1615350"/>
        </p:xfrm>
        <a:graphic>
          <a:graphicData uri="http://schemas.openxmlformats.org/drawingml/2006/table">
            <a:tbl>
              <a:tblPr>
                <a:noFill/>
                <a:tableStyleId>{304BE23D-BAA6-4FB4-AF90-3A975CB1F74C}</a:tableStyleId>
              </a:tblPr>
              <a:tblGrid>
                <a:gridCol w="3166475">
                  <a:extLst>
                    <a:ext uri="{9D8B030D-6E8A-4147-A177-3AD203B41FA5}">
                      <a16:colId xmlns:a16="http://schemas.microsoft.com/office/drawing/2014/main" val="20000"/>
                    </a:ext>
                  </a:extLst>
                </a:gridCol>
                <a:gridCol w="4148725">
                  <a:extLst>
                    <a:ext uri="{9D8B030D-6E8A-4147-A177-3AD203B41FA5}">
                      <a16:colId xmlns:a16="http://schemas.microsoft.com/office/drawing/2014/main" val="20001"/>
                    </a:ext>
                  </a:extLst>
                </a:gridCol>
              </a:tblGrid>
              <a:tr h="381000">
                <a:tc gridSpan="2">
                  <a:txBody>
                    <a:bodyPr/>
                    <a:lstStyle/>
                    <a:p>
                      <a:pPr marL="0" lvl="0" indent="0" algn="l" rtl="0">
                        <a:spcBef>
                          <a:spcPts val="0"/>
                        </a:spcBef>
                        <a:spcAft>
                          <a:spcPts val="0"/>
                        </a:spcAft>
                        <a:buNone/>
                      </a:pPr>
                      <a:r>
                        <a:rPr lang="en" b="1"/>
                        <a:t>Accomplish game task</a:t>
                      </a:r>
                      <a:endParaRPr b="1"/>
                    </a:p>
                  </a:txBody>
                  <a:tcPr marL="91425" marR="91425" marT="91425" marB="91425">
                    <a:solidFill>
                      <a:schemeClr val="lt1"/>
                    </a:solidFill>
                  </a:tcPr>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t>Positives</a:t>
                      </a:r>
                      <a:endParaRPr/>
                    </a:p>
                  </a:txBody>
                  <a:tcPr marL="91425" marR="91425" marT="91425" marB="91425">
                    <a:solidFill>
                      <a:srgbClr val="D9EAD3"/>
                    </a:solidFill>
                  </a:tcPr>
                </a:tc>
                <a:tc>
                  <a:txBody>
                    <a:bodyPr/>
                    <a:lstStyle/>
                    <a:p>
                      <a:pPr marL="0" lvl="0" indent="0" algn="l" rtl="0">
                        <a:spcBef>
                          <a:spcPts val="0"/>
                        </a:spcBef>
                        <a:spcAft>
                          <a:spcPts val="0"/>
                        </a:spcAft>
                        <a:buNone/>
                      </a:pPr>
                      <a:r>
                        <a:rPr lang="en"/>
                        <a:t>Negatives</a:t>
                      </a:r>
                      <a:endParaRPr/>
                    </a:p>
                  </a:txBody>
                  <a:tcPr marL="91425" marR="91425" marT="91425" marB="91425">
                    <a:solidFill>
                      <a:srgbClr val="F4CCCC"/>
                    </a:solidFill>
                  </a:tcPr>
                </a:tc>
                <a:extLst>
                  <a:ext uri="{0D108BD9-81ED-4DB2-BD59-A6C34878D82A}">
                    <a16:rowId xmlns:a16="http://schemas.microsoft.com/office/drawing/2014/main" val="10001"/>
                  </a:ext>
                </a:extLst>
              </a:tr>
              <a:tr h="381000">
                <a:tc>
                  <a:txBody>
                    <a:bodyPr/>
                    <a:lstStyle/>
                    <a:p>
                      <a:pPr marL="228600" lvl="0" indent="-203200" algn="l" rtl="0">
                        <a:spcBef>
                          <a:spcPts val="0"/>
                        </a:spcBef>
                        <a:spcAft>
                          <a:spcPts val="0"/>
                        </a:spcAft>
                        <a:buSzPts val="1400"/>
                        <a:buChar char="●"/>
                      </a:pPr>
                      <a:r>
                        <a:rPr lang="en"/>
                        <a:t>First positive result</a:t>
                      </a:r>
                      <a:endParaRPr/>
                    </a:p>
                    <a:p>
                      <a:pPr marL="228600" lvl="0" indent="-203200" algn="l" rtl="0">
                        <a:spcBef>
                          <a:spcPts val="0"/>
                        </a:spcBef>
                        <a:spcAft>
                          <a:spcPts val="0"/>
                        </a:spcAft>
                        <a:buSzPts val="1400"/>
                        <a:buChar char="●"/>
                      </a:pPr>
                      <a:r>
                        <a:rPr lang="en"/>
                        <a:t>Second </a:t>
                      </a:r>
                      <a:r>
                        <a:rPr lang="en">
                          <a:solidFill>
                            <a:schemeClr val="dk1"/>
                          </a:solidFill>
                        </a:rPr>
                        <a:t>positive result</a:t>
                      </a:r>
                      <a:endParaRPr>
                        <a:solidFill>
                          <a:schemeClr val="dk1"/>
                        </a:solidFill>
                      </a:endParaRPr>
                    </a:p>
                    <a:p>
                      <a:pPr marL="228600" lvl="0" indent="-203200" algn="l" rtl="0">
                        <a:spcBef>
                          <a:spcPts val="0"/>
                        </a:spcBef>
                        <a:spcAft>
                          <a:spcPts val="0"/>
                        </a:spcAft>
                        <a:buClr>
                          <a:schemeClr val="dk1"/>
                        </a:buClr>
                        <a:buSzPts val="1400"/>
                        <a:buChar char="●"/>
                      </a:pPr>
                      <a:endParaRPr>
                        <a:solidFill>
                          <a:schemeClr val="dk1"/>
                        </a:solidFill>
                      </a:endParaRPr>
                    </a:p>
                  </a:txBody>
                  <a:tcPr marL="91425" marR="91425" marT="91425" marB="91425">
                    <a:solidFill>
                      <a:schemeClr val="lt1"/>
                    </a:solidFill>
                  </a:tcPr>
                </a:tc>
                <a:tc>
                  <a:txBody>
                    <a:bodyPr/>
                    <a:lstStyle/>
                    <a:p>
                      <a:pPr marL="228600" lvl="0" indent="-203200" algn="l" rtl="0">
                        <a:spcBef>
                          <a:spcPts val="0"/>
                        </a:spcBef>
                        <a:spcAft>
                          <a:spcPts val="0"/>
                        </a:spcAft>
                        <a:buClr>
                          <a:schemeClr val="dk1"/>
                        </a:buClr>
                        <a:buSzPts val="1400"/>
                        <a:buChar char="●"/>
                      </a:pPr>
                      <a:r>
                        <a:rPr lang="en">
                          <a:solidFill>
                            <a:schemeClr val="dk1"/>
                          </a:solidFill>
                        </a:rPr>
                        <a:t>First negative result</a:t>
                      </a:r>
                      <a:endParaRPr>
                        <a:solidFill>
                          <a:schemeClr val="dk1"/>
                        </a:solidFill>
                      </a:endParaRPr>
                    </a:p>
                    <a:p>
                      <a:pPr marL="228600" lvl="0" indent="-203200" algn="l" rtl="0">
                        <a:spcBef>
                          <a:spcPts val="0"/>
                        </a:spcBef>
                        <a:spcAft>
                          <a:spcPts val="0"/>
                        </a:spcAft>
                        <a:buClr>
                          <a:schemeClr val="dk1"/>
                        </a:buClr>
                        <a:buSzPts val="1400"/>
                        <a:buChar char="●"/>
                      </a:pPr>
                      <a:r>
                        <a:rPr lang="en">
                          <a:solidFill>
                            <a:schemeClr val="dk1"/>
                          </a:solidFill>
                        </a:rPr>
                        <a:t>Second negative result</a:t>
                      </a:r>
                      <a:endParaRPr>
                        <a:solidFill>
                          <a:schemeClr val="dk1"/>
                        </a:solidFill>
                      </a:endParaRPr>
                    </a:p>
                    <a:p>
                      <a:pPr marL="228600" lvl="0" indent="-203200" algn="l" rtl="0">
                        <a:spcBef>
                          <a:spcPts val="0"/>
                        </a:spcBef>
                        <a:spcAft>
                          <a:spcPts val="0"/>
                        </a:spcAft>
                        <a:buClr>
                          <a:schemeClr val="dk1"/>
                        </a:buClr>
                        <a:buSzPts val="1400"/>
                        <a:buChar char="●"/>
                      </a:pPr>
                      <a:endParaRPr>
                        <a:solidFill>
                          <a:schemeClr val="dk1"/>
                        </a:solidFill>
                      </a:endParaRPr>
                    </a:p>
                  </a:txBody>
                  <a:tcPr marL="91425" marR="91425" marT="91425" marB="91425">
                    <a:solidFill>
                      <a:schemeClr val="lt1"/>
                    </a:solidFill>
                  </a:tcPr>
                </a:tc>
                <a:extLst>
                  <a:ext uri="{0D108BD9-81ED-4DB2-BD59-A6C34878D82A}">
                    <a16:rowId xmlns:a16="http://schemas.microsoft.com/office/drawing/2014/main" val="10002"/>
                  </a:ext>
                </a:extLst>
              </a:tr>
            </a:tbl>
          </a:graphicData>
        </a:graphic>
      </p:graphicFrame>
      <p:sp>
        <p:nvSpPr>
          <p:cNvPr id="422" name="Google Shape;422;p60"/>
          <p:cNvSpPr txBox="1"/>
          <p:nvPr/>
        </p:nvSpPr>
        <p:spPr>
          <a:xfrm>
            <a:off x="1210200" y="2200750"/>
            <a:ext cx="6336300" cy="180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highlight>
                  <a:srgbClr val="FFFFFF"/>
                </a:highlight>
                <a:latin typeface="Roboto"/>
                <a:ea typeface="Roboto"/>
                <a:cs typeface="Roboto"/>
                <a:sym typeface="Roboto"/>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sz="1500">
              <a:latin typeface="Roboto"/>
              <a:ea typeface="Roboto"/>
              <a:cs typeface="Roboto"/>
              <a:sym typeface="Roboto"/>
            </a:endParaRPr>
          </a:p>
        </p:txBody>
      </p:sp>
      <p:sp>
        <p:nvSpPr>
          <p:cNvPr id="423" name="Google Shape;423;p60"/>
          <p:cNvSpPr/>
          <p:nvPr/>
        </p:nvSpPr>
        <p:spPr>
          <a:xfrm>
            <a:off x="560875" y="6829525"/>
            <a:ext cx="3253200" cy="2118900"/>
          </a:xfrm>
          <a:prstGeom prst="rect">
            <a:avLst/>
          </a:prstGeom>
          <a:solidFill>
            <a:srgbClr val="C9DAF8"/>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Roboto Mono"/>
                <a:ea typeface="Roboto Mono"/>
                <a:cs typeface="Roboto Mono"/>
                <a:sym typeface="Roboto Mono"/>
              </a:rPr>
              <a:t>Notebooking Tip: </a:t>
            </a:r>
            <a:endParaRPr b="1">
              <a:latin typeface="Roboto Mono"/>
              <a:ea typeface="Roboto Mono"/>
              <a:cs typeface="Roboto Mono"/>
              <a:sym typeface="Roboto Mono"/>
            </a:endParaRPr>
          </a:p>
          <a:p>
            <a:pPr marL="0" lvl="0" indent="0" algn="ctr" rtl="0">
              <a:spcBef>
                <a:spcPts val="0"/>
              </a:spcBef>
              <a:spcAft>
                <a:spcPts val="0"/>
              </a:spcAft>
              <a:buNone/>
            </a:pPr>
            <a:r>
              <a:rPr lang="en" b="1">
                <a:latin typeface="Roboto Mono"/>
                <a:ea typeface="Roboto Mono"/>
                <a:cs typeface="Roboto Mono"/>
                <a:sym typeface="Roboto Mono"/>
              </a:rPr>
              <a:t>Legible Formatting</a:t>
            </a:r>
            <a:endParaRPr b="1">
              <a:latin typeface="Roboto Mono"/>
              <a:ea typeface="Roboto Mono"/>
              <a:cs typeface="Roboto Mono"/>
              <a:sym typeface="Roboto Mono"/>
            </a:endParaRPr>
          </a:p>
          <a:p>
            <a:pPr marL="0" lvl="0" indent="0" algn="ctr" rtl="0">
              <a:spcBef>
                <a:spcPts val="0"/>
              </a:spcBef>
              <a:spcAft>
                <a:spcPts val="0"/>
              </a:spcAft>
              <a:buNone/>
            </a:pPr>
            <a:endParaRPr b="1">
              <a:latin typeface="Roboto Mono"/>
              <a:ea typeface="Roboto Mono"/>
              <a:cs typeface="Roboto Mono"/>
              <a:sym typeface="Roboto Mono"/>
            </a:endParaRPr>
          </a:p>
          <a:p>
            <a:pPr marL="0" lvl="0" indent="0" algn="l" rtl="0">
              <a:spcBef>
                <a:spcPts val="0"/>
              </a:spcBef>
              <a:spcAft>
                <a:spcPts val="0"/>
              </a:spcAft>
              <a:buNone/>
            </a:pPr>
            <a:r>
              <a:rPr lang="en">
                <a:latin typeface="Roboto Mono"/>
                <a:ea typeface="Roboto Mono"/>
                <a:cs typeface="Roboto Mono"/>
                <a:sym typeface="Roboto Mono"/>
              </a:rPr>
              <a:t>If you find that text on a gridded background is hard to read, you can change the highlighted color to </a:t>
            </a:r>
            <a:r>
              <a:rPr lang="en">
                <a:highlight>
                  <a:schemeClr val="lt1"/>
                </a:highlight>
                <a:latin typeface="Roboto Mono"/>
                <a:ea typeface="Roboto Mono"/>
                <a:cs typeface="Roboto Mono"/>
                <a:sym typeface="Roboto Mono"/>
              </a:rPr>
              <a:t>white</a:t>
            </a:r>
            <a:r>
              <a:rPr lang="en">
                <a:latin typeface="Roboto Mono"/>
                <a:ea typeface="Roboto Mono"/>
                <a:cs typeface="Roboto Mono"/>
                <a:sym typeface="Roboto Mono"/>
              </a:rPr>
              <a:t> or put your text into a shape on top of the grid.  </a:t>
            </a:r>
            <a:endParaRPr>
              <a:latin typeface="Roboto Mono"/>
              <a:ea typeface="Roboto Mono"/>
              <a:cs typeface="Roboto Mono"/>
              <a:sym typeface="Roboto Mon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27"/>
        <p:cNvGrpSpPr/>
        <p:nvPr/>
      </p:nvGrpSpPr>
      <p:grpSpPr>
        <a:xfrm>
          <a:off x="0" y="0"/>
          <a:ext cx="0" cy="0"/>
          <a:chOff x="0" y="0"/>
          <a:chExt cx="0" cy="0"/>
        </a:xfrm>
      </p:grpSpPr>
      <p:sp>
        <p:nvSpPr>
          <p:cNvPr id="428" name="Google Shape;428;p61"/>
          <p:cNvSpPr txBox="1">
            <a:spLocks noGrp="1"/>
          </p:cNvSpPr>
          <p:nvPr>
            <p:ph type="title"/>
          </p:nvPr>
        </p:nvSpPr>
        <p:spPr>
          <a:xfrm>
            <a:off x="0" y="4057953"/>
            <a:ext cx="7772400" cy="1942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b="1"/>
              <a:t>Team Organization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62"/>
          <p:cNvSpPr txBox="1">
            <a:spLocks noGrp="1"/>
          </p:cNvSpPr>
          <p:nvPr>
            <p:ph type="title"/>
          </p:nvPr>
        </p:nvSpPr>
        <p:spPr>
          <a:xfrm>
            <a:off x="688375" y="9380417"/>
            <a:ext cx="68580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Team Bio Example</a:t>
            </a:r>
            <a:endParaRPr/>
          </a:p>
        </p:txBody>
      </p:sp>
      <p:sp>
        <p:nvSpPr>
          <p:cNvPr id="434" name="Google Shape;434;p62"/>
          <p:cNvSpPr txBox="1">
            <a:spLocks noGrp="1"/>
          </p:cNvSpPr>
          <p:nvPr>
            <p:ph type="subTitle" idx="1"/>
          </p:nvPr>
        </p:nvSpPr>
        <p:spPr>
          <a:xfrm>
            <a:off x="688375" y="9618529"/>
            <a:ext cx="31968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Dan</a:t>
            </a:r>
            <a:endParaRPr/>
          </a:p>
        </p:txBody>
      </p:sp>
      <p:sp>
        <p:nvSpPr>
          <p:cNvPr id="435" name="Google Shape;435;p62"/>
          <p:cNvSpPr txBox="1">
            <a:spLocks noGrp="1"/>
          </p:cNvSpPr>
          <p:nvPr>
            <p:ph type="subTitle" idx="2"/>
          </p:nvPr>
        </p:nvSpPr>
        <p:spPr>
          <a:xfrm>
            <a:off x="4349575" y="9618500"/>
            <a:ext cx="25167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06/05/2026</a:t>
            </a:r>
            <a:endParaRPr/>
          </a:p>
        </p:txBody>
      </p:sp>
      <p:sp>
        <p:nvSpPr>
          <p:cNvPr id="436" name="Google Shape;436;p62"/>
          <p:cNvSpPr txBox="1">
            <a:spLocks noGrp="1"/>
          </p:cNvSpPr>
          <p:nvPr>
            <p:ph type="subTitle" idx="3"/>
          </p:nvPr>
        </p:nvSpPr>
        <p:spPr>
          <a:xfrm>
            <a:off x="7221650" y="9618500"/>
            <a:ext cx="4875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14</a:t>
            </a:r>
            <a:endParaRPr/>
          </a:p>
        </p:txBody>
      </p:sp>
      <p:sp>
        <p:nvSpPr>
          <p:cNvPr id="437" name="Google Shape;437;p62"/>
          <p:cNvSpPr/>
          <p:nvPr/>
        </p:nvSpPr>
        <p:spPr>
          <a:xfrm>
            <a:off x="4038600" y="4572000"/>
            <a:ext cx="3429000" cy="4038600"/>
          </a:xfrm>
          <a:prstGeom prst="roundRect">
            <a:avLst>
              <a:gd name="adj" fmla="val 6011"/>
            </a:avLst>
          </a:prstGeom>
          <a:solidFill>
            <a:srgbClr val="980000"/>
          </a:solidFill>
          <a:ln w="76200" cap="flat" cmpd="sng">
            <a:solidFill>
              <a:srgbClr val="66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r>
              <a:rPr lang="en" sz="1600" b="1">
                <a:solidFill>
                  <a:schemeClr val="lt1"/>
                </a:solidFill>
              </a:rPr>
              <a:t>Kayla</a:t>
            </a:r>
            <a:endParaRPr sz="1600" b="1">
              <a:solidFill>
                <a:schemeClr val="lt1"/>
              </a:solidFill>
            </a:endParaRPr>
          </a:p>
          <a:p>
            <a:pPr marL="0" lvl="0" indent="0" algn="ctr" rtl="0">
              <a:lnSpc>
                <a:spcPct val="115000"/>
              </a:lnSpc>
              <a:spcBef>
                <a:spcPts val="0"/>
              </a:spcBef>
              <a:spcAft>
                <a:spcPts val="0"/>
              </a:spcAft>
              <a:buNone/>
            </a:pPr>
            <a:r>
              <a:rPr lang="en">
                <a:solidFill>
                  <a:schemeClr val="lt1"/>
                </a:solidFill>
              </a:rPr>
              <a:t>Coder / Driver</a:t>
            </a:r>
            <a:endParaRPr>
              <a:solidFill>
                <a:schemeClr val="lt1"/>
              </a:solidFill>
            </a:endParaRPr>
          </a:p>
          <a:p>
            <a:pPr marL="0" lvl="0" indent="0" algn="ctr" rtl="0">
              <a:lnSpc>
                <a:spcPct val="115000"/>
              </a:lnSpc>
              <a:spcBef>
                <a:spcPts val="0"/>
              </a:spcBef>
              <a:spcAft>
                <a:spcPts val="0"/>
              </a:spcAft>
              <a:buNone/>
            </a:pPr>
            <a:r>
              <a:rPr lang="en">
                <a:solidFill>
                  <a:schemeClr val="lt1"/>
                </a:solidFill>
              </a:rPr>
              <a:t>10th grade - 2nd year of V5RC</a:t>
            </a:r>
            <a:endParaRPr>
              <a:solidFill>
                <a:schemeClr val="lt1"/>
              </a:solidFill>
            </a:endParaRPr>
          </a:p>
          <a:p>
            <a:pPr marL="0" lvl="0" indent="0" algn="ctr" rtl="0">
              <a:lnSpc>
                <a:spcPct val="115000"/>
              </a:lnSpc>
              <a:spcBef>
                <a:spcPts val="0"/>
              </a:spcBef>
              <a:spcAft>
                <a:spcPts val="0"/>
              </a:spcAft>
              <a:buNone/>
            </a:pPr>
            <a:r>
              <a:rPr lang="en">
                <a:solidFill>
                  <a:schemeClr val="lt1"/>
                </a:solidFill>
              </a:rPr>
              <a:t>Wants to study artificial intelligence</a:t>
            </a:r>
            <a:endParaRPr>
              <a:solidFill>
                <a:schemeClr val="lt1"/>
              </a:solidFill>
            </a:endParaRPr>
          </a:p>
        </p:txBody>
      </p:sp>
      <p:sp>
        <p:nvSpPr>
          <p:cNvPr id="438" name="Google Shape;438;p62"/>
          <p:cNvSpPr/>
          <p:nvPr/>
        </p:nvSpPr>
        <p:spPr>
          <a:xfrm>
            <a:off x="4038600" y="228600"/>
            <a:ext cx="3429000" cy="4038600"/>
          </a:xfrm>
          <a:prstGeom prst="roundRect">
            <a:avLst>
              <a:gd name="adj" fmla="val 6011"/>
            </a:avLst>
          </a:prstGeom>
          <a:solidFill>
            <a:srgbClr val="4A86E8"/>
          </a:solidFill>
          <a:ln w="76200" cap="flat" cmpd="sng">
            <a:solidFill>
              <a:srgbClr val="1155CC"/>
            </a:solidFill>
            <a:prstDash val="solid"/>
            <a:round/>
            <a:headEnd type="none" w="sm" len="sm"/>
            <a:tailEnd type="none" w="sm" len="sm"/>
          </a:ln>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r>
              <a:rPr lang="en" sz="1600" b="1">
                <a:solidFill>
                  <a:schemeClr val="lt1"/>
                </a:solidFill>
              </a:rPr>
              <a:t>Joey</a:t>
            </a:r>
            <a:endParaRPr sz="1600" b="1">
              <a:solidFill>
                <a:schemeClr val="lt1"/>
              </a:solidFill>
            </a:endParaRPr>
          </a:p>
          <a:p>
            <a:pPr marL="0" lvl="0" indent="0" algn="ctr" rtl="0">
              <a:lnSpc>
                <a:spcPct val="115000"/>
              </a:lnSpc>
              <a:spcBef>
                <a:spcPts val="0"/>
              </a:spcBef>
              <a:spcAft>
                <a:spcPts val="0"/>
              </a:spcAft>
              <a:buNone/>
            </a:pPr>
            <a:r>
              <a:rPr lang="en">
                <a:solidFill>
                  <a:schemeClr val="lt1"/>
                </a:solidFill>
              </a:rPr>
              <a:t>Builder / Strategist</a:t>
            </a:r>
            <a:endParaRPr>
              <a:solidFill>
                <a:schemeClr val="lt1"/>
              </a:solidFill>
            </a:endParaRPr>
          </a:p>
          <a:p>
            <a:pPr marL="0" lvl="0" indent="0" algn="ctr" rtl="0">
              <a:lnSpc>
                <a:spcPct val="115000"/>
              </a:lnSpc>
              <a:spcBef>
                <a:spcPts val="0"/>
              </a:spcBef>
              <a:spcAft>
                <a:spcPts val="0"/>
              </a:spcAft>
              <a:buNone/>
            </a:pPr>
            <a:r>
              <a:rPr lang="en">
                <a:solidFill>
                  <a:schemeClr val="lt1"/>
                </a:solidFill>
              </a:rPr>
              <a:t>9th grade - 2nd year of V5RC</a:t>
            </a:r>
            <a:endParaRPr>
              <a:solidFill>
                <a:schemeClr val="lt1"/>
              </a:solidFill>
            </a:endParaRPr>
          </a:p>
          <a:p>
            <a:pPr marL="0" lvl="0" indent="0" algn="ctr" rtl="0">
              <a:lnSpc>
                <a:spcPct val="115000"/>
              </a:lnSpc>
              <a:spcBef>
                <a:spcPts val="0"/>
              </a:spcBef>
              <a:spcAft>
                <a:spcPts val="0"/>
              </a:spcAft>
              <a:buNone/>
            </a:pPr>
            <a:r>
              <a:rPr lang="en">
                <a:solidFill>
                  <a:schemeClr val="lt1"/>
                </a:solidFill>
              </a:rPr>
              <a:t>Wants to be a mechanical engineer</a:t>
            </a:r>
            <a:endParaRPr>
              <a:solidFill>
                <a:schemeClr val="lt1"/>
              </a:solidFill>
            </a:endParaRPr>
          </a:p>
        </p:txBody>
      </p:sp>
      <p:sp>
        <p:nvSpPr>
          <p:cNvPr id="439" name="Google Shape;439;p62"/>
          <p:cNvSpPr/>
          <p:nvPr/>
        </p:nvSpPr>
        <p:spPr>
          <a:xfrm>
            <a:off x="304800" y="4572000"/>
            <a:ext cx="3429000" cy="4038600"/>
          </a:xfrm>
          <a:prstGeom prst="roundRect">
            <a:avLst>
              <a:gd name="adj" fmla="val 6011"/>
            </a:avLst>
          </a:prstGeom>
          <a:solidFill>
            <a:srgbClr val="E69138"/>
          </a:solidFill>
          <a:ln w="76200" cap="flat" cmpd="sng">
            <a:solidFill>
              <a:srgbClr val="B45F06"/>
            </a:solidFill>
            <a:prstDash val="solid"/>
            <a:round/>
            <a:headEnd type="none" w="sm" len="sm"/>
            <a:tailEnd type="none" w="sm" len="sm"/>
          </a:ln>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r>
              <a:rPr lang="en" sz="1600" b="1">
                <a:solidFill>
                  <a:schemeClr val="dk1"/>
                </a:solidFill>
              </a:rPr>
              <a:t>Sam</a:t>
            </a:r>
            <a:endParaRPr sz="1600" b="1">
              <a:solidFill>
                <a:schemeClr val="dk1"/>
              </a:solidFill>
            </a:endParaRPr>
          </a:p>
          <a:p>
            <a:pPr marL="0" lvl="0" indent="0" algn="ctr" rtl="0">
              <a:lnSpc>
                <a:spcPct val="115000"/>
              </a:lnSpc>
              <a:spcBef>
                <a:spcPts val="0"/>
              </a:spcBef>
              <a:spcAft>
                <a:spcPts val="0"/>
              </a:spcAft>
              <a:buNone/>
            </a:pPr>
            <a:r>
              <a:rPr lang="en">
                <a:solidFill>
                  <a:schemeClr val="dk1"/>
                </a:solidFill>
              </a:rPr>
              <a:t>Builder / Driver</a:t>
            </a:r>
            <a:endParaRPr>
              <a:solidFill>
                <a:schemeClr val="dk1"/>
              </a:solidFill>
            </a:endParaRPr>
          </a:p>
          <a:p>
            <a:pPr marL="0" lvl="0" indent="0" algn="ctr" rtl="0">
              <a:lnSpc>
                <a:spcPct val="115000"/>
              </a:lnSpc>
              <a:spcBef>
                <a:spcPts val="0"/>
              </a:spcBef>
              <a:spcAft>
                <a:spcPts val="0"/>
              </a:spcAft>
              <a:buNone/>
            </a:pPr>
            <a:r>
              <a:rPr lang="en">
                <a:solidFill>
                  <a:schemeClr val="dk1"/>
                </a:solidFill>
              </a:rPr>
              <a:t>9th grade - 1st year of V5RC</a:t>
            </a:r>
            <a:endParaRPr>
              <a:solidFill>
                <a:schemeClr val="dk1"/>
              </a:solidFill>
            </a:endParaRPr>
          </a:p>
          <a:p>
            <a:pPr marL="0" lvl="0" indent="0" algn="ctr" rtl="0">
              <a:lnSpc>
                <a:spcPct val="115000"/>
              </a:lnSpc>
              <a:spcBef>
                <a:spcPts val="0"/>
              </a:spcBef>
              <a:spcAft>
                <a:spcPts val="0"/>
              </a:spcAft>
              <a:buNone/>
            </a:pPr>
            <a:r>
              <a:rPr lang="en">
                <a:solidFill>
                  <a:schemeClr val="dk1"/>
                </a:solidFill>
              </a:rPr>
              <a:t>Wants to work on the Moon Rover</a:t>
            </a:r>
            <a:endParaRPr>
              <a:solidFill>
                <a:schemeClr val="dk1"/>
              </a:solidFill>
            </a:endParaRPr>
          </a:p>
        </p:txBody>
      </p:sp>
      <p:sp>
        <p:nvSpPr>
          <p:cNvPr id="440" name="Google Shape;440;p62"/>
          <p:cNvSpPr/>
          <p:nvPr/>
        </p:nvSpPr>
        <p:spPr>
          <a:xfrm>
            <a:off x="304800" y="228600"/>
            <a:ext cx="3429000" cy="4038600"/>
          </a:xfrm>
          <a:prstGeom prst="roundRect">
            <a:avLst>
              <a:gd name="adj" fmla="val 6011"/>
            </a:avLst>
          </a:prstGeom>
          <a:solidFill>
            <a:srgbClr val="674EA7"/>
          </a:solidFill>
          <a:ln w="76200" cap="flat" cmpd="sng">
            <a:solidFill>
              <a:srgbClr val="351C75"/>
            </a:solidFill>
            <a:prstDash val="solid"/>
            <a:round/>
            <a:headEnd type="none" w="sm" len="sm"/>
            <a:tailEnd type="none" w="sm" len="sm"/>
          </a:ln>
        </p:spPr>
        <p:txBody>
          <a:bodyPr spcFirstLastPara="1" wrap="square" lIns="91425" tIns="91425" rIns="91425" bIns="91425" anchor="b" anchorCtr="0">
            <a:noAutofit/>
          </a:bodyPr>
          <a:lstStyle/>
          <a:p>
            <a:pPr marL="0" marR="0" lvl="0" indent="0" algn="ctr" rtl="0">
              <a:lnSpc>
                <a:spcPct val="115000"/>
              </a:lnSpc>
              <a:spcBef>
                <a:spcPts val="0"/>
              </a:spcBef>
              <a:spcAft>
                <a:spcPts val="0"/>
              </a:spcAft>
              <a:buNone/>
            </a:pPr>
            <a:r>
              <a:rPr lang="en" sz="1600" b="1">
                <a:solidFill>
                  <a:schemeClr val="lt1"/>
                </a:solidFill>
              </a:rPr>
              <a:t>Jasmine</a:t>
            </a:r>
            <a:endParaRPr b="1">
              <a:solidFill>
                <a:schemeClr val="lt1"/>
              </a:solidFill>
            </a:endParaRPr>
          </a:p>
          <a:p>
            <a:pPr marL="0" marR="0" lvl="0" indent="0" algn="ctr" rtl="0">
              <a:lnSpc>
                <a:spcPct val="115000"/>
              </a:lnSpc>
              <a:spcBef>
                <a:spcPts val="0"/>
              </a:spcBef>
              <a:spcAft>
                <a:spcPts val="0"/>
              </a:spcAft>
              <a:buNone/>
            </a:pPr>
            <a:r>
              <a:rPr lang="en">
                <a:solidFill>
                  <a:schemeClr val="lt1"/>
                </a:solidFill>
              </a:rPr>
              <a:t>Captain / Builder</a:t>
            </a:r>
            <a:endParaRPr>
              <a:solidFill>
                <a:schemeClr val="lt1"/>
              </a:solidFill>
            </a:endParaRPr>
          </a:p>
          <a:p>
            <a:pPr marL="0" marR="0" lvl="0" indent="0" algn="ctr" rtl="0">
              <a:lnSpc>
                <a:spcPct val="115000"/>
              </a:lnSpc>
              <a:spcBef>
                <a:spcPts val="0"/>
              </a:spcBef>
              <a:spcAft>
                <a:spcPts val="0"/>
              </a:spcAft>
              <a:buNone/>
            </a:pPr>
            <a:r>
              <a:rPr lang="en">
                <a:solidFill>
                  <a:schemeClr val="lt1"/>
                </a:solidFill>
              </a:rPr>
              <a:t>12th grade - 5th year of V5RC</a:t>
            </a:r>
            <a:endParaRPr>
              <a:solidFill>
                <a:schemeClr val="lt1"/>
              </a:solidFill>
            </a:endParaRPr>
          </a:p>
          <a:p>
            <a:pPr marL="0" marR="0" lvl="0" indent="0" algn="ctr" rtl="0">
              <a:lnSpc>
                <a:spcPct val="115000"/>
              </a:lnSpc>
              <a:spcBef>
                <a:spcPts val="0"/>
              </a:spcBef>
              <a:spcAft>
                <a:spcPts val="0"/>
              </a:spcAft>
              <a:buNone/>
            </a:pPr>
            <a:r>
              <a:rPr lang="en">
                <a:solidFill>
                  <a:schemeClr val="lt1"/>
                </a:solidFill>
              </a:rPr>
              <a:t>Wants to build rockets for NASA</a:t>
            </a:r>
            <a:endParaRPr>
              <a:solidFill>
                <a:schemeClr val="lt1"/>
              </a:solidFill>
            </a:endParaRPr>
          </a:p>
        </p:txBody>
      </p:sp>
      <p:pic>
        <p:nvPicPr>
          <p:cNvPr id="441" name="Google Shape;441;p62"/>
          <p:cNvPicPr preferRelativeResize="0"/>
          <p:nvPr/>
        </p:nvPicPr>
        <p:blipFill>
          <a:blip r:embed="rId3">
            <a:alphaModFix/>
          </a:blip>
          <a:stretch>
            <a:fillRect/>
          </a:stretch>
        </p:blipFill>
        <p:spPr>
          <a:xfrm>
            <a:off x="4547813" y="4876745"/>
            <a:ext cx="2410573" cy="2395276"/>
          </a:xfrm>
          <a:prstGeom prst="rect">
            <a:avLst/>
          </a:prstGeom>
          <a:noFill/>
          <a:ln w="38100" cap="flat" cmpd="sng">
            <a:solidFill>
              <a:srgbClr val="000000"/>
            </a:solidFill>
            <a:prstDash val="solid"/>
            <a:round/>
            <a:headEnd type="none" w="sm" len="sm"/>
            <a:tailEnd type="none" w="sm" len="sm"/>
          </a:ln>
        </p:spPr>
      </p:pic>
      <p:pic>
        <p:nvPicPr>
          <p:cNvPr id="442" name="Google Shape;442;p62"/>
          <p:cNvPicPr preferRelativeResize="0"/>
          <p:nvPr/>
        </p:nvPicPr>
        <p:blipFill>
          <a:blip r:embed="rId4">
            <a:alphaModFix/>
          </a:blip>
          <a:stretch>
            <a:fillRect/>
          </a:stretch>
        </p:blipFill>
        <p:spPr>
          <a:xfrm>
            <a:off x="814013" y="575145"/>
            <a:ext cx="2410573" cy="2395276"/>
          </a:xfrm>
          <a:prstGeom prst="rect">
            <a:avLst/>
          </a:prstGeom>
          <a:noFill/>
          <a:ln w="38100" cap="flat" cmpd="sng">
            <a:solidFill>
              <a:srgbClr val="000000"/>
            </a:solidFill>
            <a:prstDash val="solid"/>
            <a:round/>
            <a:headEnd type="none" w="sm" len="sm"/>
            <a:tailEnd type="none" w="sm" len="sm"/>
          </a:ln>
        </p:spPr>
      </p:pic>
      <p:pic>
        <p:nvPicPr>
          <p:cNvPr id="443" name="Google Shape;443;p62"/>
          <p:cNvPicPr preferRelativeResize="0"/>
          <p:nvPr/>
        </p:nvPicPr>
        <p:blipFill>
          <a:blip r:embed="rId5">
            <a:alphaModFix/>
          </a:blip>
          <a:stretch>
            <a:fillRect/>
          </a:stretch>
        </p:blipFill>
        <p:spPr>
          <a:xfrm>
            <a:off x="4547813" y="575145"/>
            <a:ext cx="2410573" cy="2395276"/>
          </a:xfrm>
          <a:prstGeom prst="rect">
            <a:avLst/>
          </a:prstGeom>
          <a:noFill/>
          <a:ln w="38100" cap="flat" cmpd="sng">
            <a:solidFill>
              <a:srgbClr val="000000"/>
            </a:solidFill>
            <a:prstDash val="solid"/>
            <a:round/>
            <a:headEnd type="none" w="sm" len="sm"/>
            <a:tailEnd type="none" w="sm" len="sm"/>
          </a:ln>
        </p:spPr>
      </p:pic>
      <p:pic>
        <p:nvPicPr>
          <p:cNvPr id="444" name="Google Shape;444;p62"/>
          <p:cNvPicPr preferRelativeResize="0"/>
          <p:nvPr/>
        </p:nvPicPr>
        <p:blipFill>
          <a:blip r:embed="rId6">
            <a:alphaModFix/>
          </a:blip>
          <a:stretch>
            <a:fillRect/>
          </a:stretch>
        </p:blipFill>
        <p:spPr>
          <a:xfrm>
            <a:off x="814013" y="4876745"/>
            <a:ext cx="2410573" cy="2395276"/>
          </a:xfrm>
          <a:prstGeom prst="rect">
            <a:avLst/>
          </a:prstGeom>
          <a:noFill/>
          <a:ln w="38100" cap="flat" cmpd="sng">
            <a:solidFill>
              <a:srgbClr val="000000"/>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8"/>
        <p:cNvGrpSpPr/>
        <p:nvPr/>
      </p:nvGrpSpPr>
      <p:grpSpPr>
        <a:xfrm>
          <a:off x="0" y="0"/>
          <a:ext cx="0" cy="0"/>
          <a:chOff x="0" y="0"/>
          <a:chExt cx="0" cy="0"/>
        </a:xfrm>
      </p:grpSpPr>
      <p:sp>
        <p:nvSpPr>
          <p:cNvPr id="449" name="Google Shape;449;p63"/>
          <p:cNvSpPr txBox="1">
            <a:spLocks noGrp="1"/>
          </p:cNvSpPr>
          <p:nvPr>
            <p:ph type="subTitle" idx="1"/>
          </p:nvPr>
        </p:nvSpPr>
        <p:spPr>
          <a:xfrm>
            <a:off x="688375" y="9618529"/>
            <a:ext cx="31968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Bob</a:t>
            </a:r>
            <a:endParaRPr/>
          </a:p>
        </p:txBody>
      </p:sp>
      <p:sp>
        <p:nvSpPr>
          <p:cNvPr id="450" name="Google Shape;450;p63"/>
          <p:cNvSpPr txBox="1">
            <a:spLocks noGrp="1"/>
          </p:cNvSpPr>
          <p:nvPr>
            <p:ph type="subTitle" idx="2"/>
          </p:nvPr>
        </p:nvSpPr>
        <p:spPr>
          <a:xfrm>
            <a:off x="7221650" y="9618500"/>
            <a:ext cx="4875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15</a:t>
            </a:r>
            <a:endParaRPr/>
          </a:p>
        </p:txBody>
      </p:sp>
      <p:graphicFrame>
        <p:nvGraphicFramePr>
          <p:cNvPr id="451" name="Google Shape;451;p63"/>
          <p:cNvGraphicFramePr/>
          <p:nvPr/>
        </p:nvGraphicFramePr>
        <p:xfrm>
          <a:off x="778125" y="681700"/>
          <a:ext cx="6757225" cy="8547000"/>
        </p:xfrm>
        <a:graphic>
          <a:graphicData uri="http://schemas.openxmlformats.org/drawingml/2006/table">
            <a:tbl>
              <a:tblPr>
                <a:noFill/>
                <a:tableStyleId>{304BE23D-BAA6-4FB4-AF90-3A975CB1F74C}</a:tableStyleId>
              </a:tblPr>
              <a:tblGrid>
                <a:gridCol w="6757225">
                  <a:extLst>
                    <a:ext uri="{9D8B030D-6E8A-4147-A177-3AD203B41FA5}">
                      <a16:colId xmlns:a16="http://schemas.microsoft.com/office/drawing/2014/main" val="20000"/>
                    </a:ext>
                  </a:extLst>
                </a:gridCol>
              </a:tblGrid>
              <a:tr h="284900">
                <a:tc>
                  <a:txBody>
                    <a:bodyPr/>
                    <a:lstStyle/>
                    <a:p>
                      <a:pPr marL="0" lvl="0" indent="0" algn="l" rtl="0">
                        <a:spcBef>
                          <a:spcPts val="0"/>
                        </a:spcBef>
                        <a:spcAft>
                          <a:spcPts val="0"/>
                        </a:spcAft>
                        <a:buNone/>
                      </a:pP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284900">
                <a:tc>
                  <a:txBody>
                    <a:bodyPr/>
                    <a:lstStyle/>
                    <a:p>
                      <a:pPr marL="0" lvl="0" indent="0" algn="l" rtl="0">
                        <a:spcBef>
                          <a:spcPts val="0"/>
                        </a:spcBef>
                        <a:spcAft>
                          <a:spcPts val="0"/>
                        </a:spcAft>
                        <a:buNone/>
                      </a:pP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284900">
                <a:tc>
                  <a:txBody>
                    <a:bodyPr/>
                    <a:lstStyle/>
                    <a:p>
                      <a:pPr marL="0" lvl="0" indent="0" algn="l" rtl="0">
                        <a:spcBef>
                          <a:spcPts val="0"/>
                        </a:spcBef>
                        <a:spcAft>
                          <a:spcPts val="0"/>
                        </a:spcAft>
                        <a:buNone/>
                      </a:pP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284900">
                <a:tc>
                  <a:txBody>
                    <a:bodyPr/>
                    <a:lstStyle/>
                    <a:p>
                      <a:pPr marL="0" lvl="0" indent="0" algn="l" rtl="0">
                        <a:spcBef>
                          <a:spcPts val="0"/>
                        </a:spcBef>
                        <a:spcAft>
                          <a:spcPts val="0"/>
                        </a:spcAft>
                        <a:buNone/>
                      </a:pP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284900">
                <a:tc>
                  <a:txBody>
                    <a:bodyPr/>
                    <a:lstStyle/>
                    <a:p>
                      <a:pPr marL="0" lvl="0" indent="0" algn="l" rtl="0">
                        <a:spcBef>
                          <a:spcPts val="0"/>
                        </a:spcBef>
                        <a:spcAft>
                          <a:spcPts val="0"/>
                        </a:spcAft>
                        <a:buNone/>
                      </a:pPr>
                      <a:r>
                        <a:rPr lang="en">
                          <a:latin typeface="Roboto"/>
                          <a:ea typeface="Roboto"/>
                          <a:cs typeface="Roboto"/>
                          <a:sym typeface="Roboto"/>
                        </a:rPr>
                        <a:t>Team kickoff meeting</a:t>
                      </a: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4"/>
                  </a:ext>
                </a:extLst>
              </a:tr>
              <a:tr h="284900">
                <a:tc>
                  <a:txBody>
                    <a:bodyPr/>
                    <a:lstStyle/>
                    <a:p>
                      <a:pPr marL="0" lvl="0" indent="0" algn="l" rtl="0">
                        <a:spcBef>
                          <a:spcPts val="0"/>
                        </a:spcBef>
                        <a:spcAft>
                          <a:spcPts val="0"/>
                        </a:spcAft>
                        <a:buNone/>
                      </a:pPr>
                      <a:r>
                        <a:rPr lang="en">
                          <a:latin typeface="Roboto"/>
                          <a:ea typeface="Roboto"/>
                          <a:cs typeface="Roboto"/>
                          <a:sym typeface="Roboto"/>
                        </a:rPr>
                        <a:t>Review the game rules</a:t>
                      </a: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5"/>
                  </a:ext>
                </a:extLst>
              </a:tr>
              <a:tr h="284900">
                <a:tc>
                  <a:txBody>
                    <a:bodyPr/>
                    <a:lstStyle/>
                    <a:p>
                      <a:pPr marL="0" lvl="0" indent="0" algn="l" rtl="0">
                        <a:spcBef>
                          <a:spcPts val="0"/>
                        </a:spcBef>
                        <a:spcAft>
                          <a:spcPts val="0"/>
                        </a:spcAft>
                        <a:buNone/>
                      </a:pPr>
                      <a:r>
                        <a:rPr lang="en">
                          <a:solidFill>
                            <a:schemeClr val="dk1"/>
                          </a:solidFill>
                          <a:latin typeface="Roboto"/>
                          <a:ea typeface="Roboto"/>
                          <a:cs typeface="Roboto"/>
                          <a:sym typeface="Roboto"/>
                        </a:rPr>
                        <a:t>Brainstorm Strategies</a:t>
                      </a:r>
                      <a:endParaRPr>
                        <a:solidFill>
                          <a:schemeClr val="dk1"/>
                        </a:solidFill>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6"/>
                  </a:ext>
                </a:extLst>
              </a:tr>
              <a:tr h="284900">
                <a:tc>
                  <a:txBody>
                    <a:bodyPr/>
                    <a:lstStyle/>
                    <a:p>
                      <a:pPr marL="0" lvl="0" indent="0" algn="l" rtl="0">
                        <a:spcBef>
                          <a:spcPts val="0"/>
                        </a:spcBef>
                        <a:spcAft>
                          <a:spcPts val="0"/>
                        </a:spcAft>
                        <a:buNone/>
                      </a:pP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7"/>
                  </a:ext>
                </a:extLst>
              </a:tr>
              <a:tr h="284900">
                <a:tc>
                  <a:txBody>
                    <a:bodyPr/>
                    <a:lstStyle/>
                    <a:p>
                      <a:pPr marL="0" lvl="0" indent="0" algn="l" rtl="0">
                        <a:spcBef>
                          <a:spcPts val="0"/>
                        </a:spcBef>
                        <a:spcAft>
                          <a:spcPts val="0"/>
                        </a:spcAft>
                        <a:buNone/>
                      </a:pP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8"/>
                  </a:ext>
                </a:extLst>
              </a:tr>
              <a:tr h="284900">
                <a:tc>
                  <a:txBody>
                    <a:bodyPr/>
                    <a:lstStyle/>
                    <a:p>
                      <a:pPr marL="0" lvl="0" indent="0" algn="l" rtl="0">
                        <a:spcBef>
                          <a:spcPts val="0"/>
                        </a:spcBef>
                        <a:spcAft>
                          <a:spcPts val="0"/>
                        </a:spcAft>
                        <a:buNone/>
                      </a:pP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9"/>
                  </a:ext>
                </a:extLst>
              </a:tr>
              <a:tr h="284900">
                <a:tc>
                  <a:txBody>
                    <a:bodyPr/>
                    <a:lstStyle/>
                    <a:p>
                      <a:pPr marL="0" lvl="0" indent="0" algn="l" rtl="0">
                        <a:spcBef>
                          <a:spcPts val="0"/>
                        </a:spcBef>
                        <a:spcAft>
                          <a:spcPts val="0"/>
                        </a:spcAft>
                        <a:buNone/>
                      </a:pP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10"/>
                  </a:ext>
                </a:extLst>
              </a:tr>
              <a:tr h="284900">
                <a:tc>
                  <a:txBody>
                    <a:bodyPr/>
                    <a:lstStyle/>
                    <a:p>
                      <a:pPr marL="0" lvl="0" indent="0" algn="l" rtl="0">
                        <a:spcBef>
                          <a:spcPts val="0"/>
                        </a:spcBef>
                        <a:spcAft>
                          <a:spcPts val="0"/>
                        </a:spcAft>
                        <a:buNone/>
                      </a:pPr>
                      <a:r>
                        <a:rPr lang="en">
                          <a:latin typeface="Roboto"/>
                          <a:ea typeface="Roboto"/>
                          <a:cs typeface="Roboto"/>
                          <a:sym typeface="Roboto"/>
                        </a:rPr>
                        <a:t>Decide on a strategy</a:t>
                      </a: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11"/>
                  </a:ext>
                </a:extLst>
              </a:tr>
              <a:tr h="284900">
                <a:tc>
                  <a:txBody>
                    <a:bodyPr/>
                    <a:lstStyle/>
                    <a:p>
                      <a:pPr marL="0" lvl="0" indent="0" algn="l" rtl="0">
                        <a:spcBef>
                          <a:spcPts val="0"/>
                        </a:spcBef>
                        <a:spcAft>
                          <a:spcPts val="0"/>
                        </a:spcAft>
                        <a:buNone/>
                      </a:pPr>
                      <a:r>
                        <a:rPr lang="en">
                          <a:latin typeface="Roboto"/>
                          <a:ea typeface="Roboto"/>
                          <a:cs typeface="Roboto"/>
                          <a:sym typeface="Roboto"/>
                        </a:rPr>
                        <a:t>Prototype</a:t>
                      </a: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12"/>
                  </a:ext>
                </a:extLst>
              </a:tr>
              <a:tr h="284900">
                <a:tc>
                  <a:txBody>
                    <a:bodyPr/>
                    <a:lstStyle/>
                    <a:p>
                      <a:pPr marL="0" lvl="0" indent="0" algn="l" rtl="0">
                        <a:spcBef>
                          <a:spcPts val="0"/>
                        </a:spcBef>
                        <a:spcAft>
                          <a:spcPts val="0"/>
                        </a:spcAft>
                        <a:buNone/>
                      </a:pPr>
                      <a:r>
                        <a:rPr lang="en">
                          <a:latin typeface="Roboto"/>
                          <a:ea typeface="Roboto"/>
                          <a:cs typeface="Roboto"/>
                          <a:sym typeface="Roboto"/>
                        </a:rPr>
                        <a:t>Prototype</a:t>
                      </a: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13"/>
                  </a:ext>
                </a:extLst>
              </a:tr>
              <a:tr h="284900">
                <a:tc>
                  <a:txBody>
                    <a:bodyPr/>
                    <a:lstStyle/>
                    <a:p>
                      <a:pPr marL="0" lvl="0" indent="0" algn="l" rtl="0">
                        <a:spcBef>
                          <a:spcPts val="0"/>
                        </a:spcBef>
                        <a:spcAft>
                          <a:spcPts val="0"/>
                        </a:spcAft>
                        <a:buNone/>
                      </a:pPr>
                      <a:r>
                        <a:rPr lang="en">
                          <a:solidFill>
                            <a:schemeClr val="dk1"/>
                          </a:solidFill>
                          <a:latin typeface="Roboto"/>
                          <a:ea typeface="Roboto"/>
                          <a:cs typeface="Roboto"/>
                          <a:sym typeface="Roboto"/>
                        </a:rPr>
                        <a:t>Test Prototypes</a:t>
                      </a: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14"/>
                  </a:ext>
                </a:extLst>
              </a:tr>
              <a:tr h="284900">
                <a:tc>
                  <a:txBody>
                    <a:bodyPr/>
                    <a:lstStyle/>
                    <a:p>
                      <a:pPr marL="0" lvl="0" indent="0" algn="l" rtl="0">
                        <a:spcBef>
                          <a:spcPts val="0"/>
                        </a:spcBef>
                        <a:spcAft>
                          <a:spcPts val="0"/>
                        </a:spcAft>
                        <a:buNone/>
                      </a:pPr>
                      <a:r>
                        <a:rPr lang="en">
                          <a:solidFill>
                            <a:schemeClr val="dk1"/>
                          </a:solidFill>
                          <a:latin typeface="Roboto"/>
                          <a:ea typeface="Roboto"/>
                          <a:cs typeface="Roboto"/>
                          <a:sym typeface="Roboto"/>
                        </a:rPr>
                        <a:t>Improve Prototypes</a:t>
                      </a: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15"/>
                  </a:ext>
                </a:extLst>
              </a:tr>
              <a:tr h="284900">
                <a:tc>
                  <a:txBody>
                    <a:bodyPr/>
                    <a:lstStyle/>
                    <a:p>
                      <a:pPr marL="0" lvl="0" indent="0" algn="l" rtl="0">
                        <a:spcBef>
                          <a:spcPts val="0"/>
                        </a:spcBef>
                        <a:spcAft>
                          <a:spcPts val="0"/>
                        </a:spcAft>
                        <a:buNone/>
                      </a:pP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16"/>
                  </a:ext>
                </a:extLst>
              </a:tr>
              <a:tr h="284900">
                <a:tc>
                  <a:txBody>
                    <a:bodyPr/>
                    <a:lstStyle/>
                    <a:p>
                      <a:pPr marL="0" lvl="0" indent="0" algn="l" rtl="0">
                        <a:spcBef>
                          <a:spcPts val="0"/>
                        </a:spcBef>
                        <a:spcAft>
                          <a:spcPts val="0"/>
                        </a:spcAft>
                        <a:buNone/>
                      </a:pP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17"/>
                  </a:ext>
                </a:extLst>
              </a:tr>
              <a:tr h="284900">
                <a:tc>
                  <a:txBody>
                    <a:bodyPr/>
                    <a:lstStyle/>
                    <a:p>
                      <a:pPr marL="0" lvl="0" indent="0" algn="l" rtl="0">
                        <a:spcBef>
                          <a:spcPts val="0"/>
                        </a:spcBef>
                        <a:spcAft>
                          <a:spcPts val="0"/>
                        </a:spcAft>
                        <a:buNone/>
                      </a:pP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18"/>
                  </a:ext>
                </a:extLst>
              </a:tr>
              <a:tr h="284900">
                <a:tc>
                  <a:txBody>
                    <a:bodyPr/>
                    <a:lstStyle/>
                    <a:p>
                      <a:pPr marL="0" lvl="0" indent="0" algn="l" rtl="0">
                        <a:spcBef>
                          <a:spcPts val="0"/>
                        </a:spcBef>
                        <a:spcAft>
                          <a:spcPts val="0"/>
                        </a:spcAft>
                        <a:buNone/>
                      </a:pPr>
                      <a:r>
                        <a:rPr lang="en">
                          <a:latin typeface="Roboto"/>
                          <a:ea typeface="Roboto"/>
                          <a:cs typeface="Roboto"/>
                          <a:sym typeface="Roboto"/>
                        </a:rPr>
                        <a:t>Test Prototypes</a:t>
                      </a: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19"/>
                  </a:ext>
                </a:extLst>
              </a:tr>
              <a:tr h="284900">
                <a:tc>
                  <a:txBody>
                    <a:bodyPr/>
                    <a:lstStyle/>
                    <a:p>
                      <a:pPr marL="0" lvl="0" indent="0" algn="l" rtl="0">
                        <a:spcBef>
                          <a:spcPts val="0"/>
                        </a:spcBef>
                        <a:spcAft>
                          <a:spcPts val="0"/>
                        </a:spcAft>
                        <a:buNone/>
                      </a:pPr>
                      <a:r>
                        <a:rPr lang="en">
                          <a:latin typeface="Roboto"/>
                          <a:ea typeface="Roboto"/>
                          <a:cs typeface="Roboto"/>
                          <a:sym typeface="Roboto"/>
                        </a:rPr>
                        <a:t>Iterate</a:t>
                      </a: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20"/>
                  </a:ext>
                </a:extLst>
              </a:tr>
              <a:tr h="284900">
                <a:tc>
                  <a:txBody>
                    <a:bodyPr/>
                    <a:lstStyle/>
                    <a:p>
                      <a:pPr marL="0" lvl="0" indent="0" algn="l" rtl="0">
                        <a:spcBef>
                          <a:spcPts val="0"/>
                        </a:spcBef>
                        <a:spcAft>
                          <a:spcPts val="0"/>
                        </a:spcAft>
                        <a:buNone/>
                      </a:pPr>
                      <a:r>
                        <a:rPr lang="en">
                          <a:latin typeface="Roboto"/>
                          <a:ea typeface="Roboto"/>
                          <a:cs typeface="Roboto"/>
                          <a:sym typeface="Roboto"/>
                        </a:rPr>
                        <a:t>Learn from Failure</a:t>
                      </a: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21"/>
                  </a:ext>
                </a:extLst>
              </a:tr>
              <a:tr h="284900">
                <a:tc>
                  <a:txBody>
                    <a:bodyPr/>
                    <a:lstStyle/>
                    <a:p>
                      <a:pPr marL="0" lvl="0" indent="0" algn="l" rtl="0">
                        <a:spcBef>
                          <a:spcPts val="0"/>
                        </a:spcBef>
                        <a:spcAft>
                          <a:spcPts val="0"/>
                        </a:spcAft>
                        <a:buNone/>
                      </a:pPr>
                      <a:r>
                        <a:rPr lang="en">
                          <a:latin typeface="Roboto"/>
                          <a:ea typeface="Roboto"/>
                          <a:cs typeface="Roboto"/>
                          <a:sym typeface="Roboto"/>
                        </a:rPr>
                        <a:t>Build on Successes</a:t>
                      </a: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22"/>
                  </a:ext>
                </a:extLst>
              </a:tr>
              <a:tr h="284900">
                <a:tc>
                  <a:txBody>
                    <a:bodyPr/>
                    <a:lstStyle/>
                    <a:p>
                      <a:pPr marL="0" lvl="0" indent="0" algn="l" rtl="0">
                        <a:spcBef>
                          <a:spcPts val="0"/>
                        </a:spcBef>
                        <a:spcAft>
                          <a:spcPts val="0"/>
                        </a:spcAft>
                        <a:buNone/>
                      </a:pP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23"/>
                  </a:ext>
                </a:extLst>
              </a:tr>
              <a:tr h="284900">
                <a:tc>
                  <a:txBody>
                    <a:bodyPr/>
                    <a:lstStyle/>
                    <a:p>
                      <a:pPr marL="0" lvl="0" indent="0" algn="l" rtl="0">
                        <a:spcBef>
                          <a:spcPts val="0"/>
                        </a:spcBef>
                        <a:spcAft>
                          <a:spcPts val="0"/>
                        </a:spcAft>
                        <a:buNone/>
                      </a:pP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24"/>
                  </a:ext>
                </a:extLst>
              </a:tr>
              <a:tr h="284900">
                <a:tc>
                  <a:txBody>
                    <a:bodyPr/>
                    <a:lstStyle/>
                    <a:p>
                      <a:pPr marL="0" lvl="0" indent="0" algn="l" rtl="0">
                        <a:spcBef>
                          <a:spcPts val="0"/>
                        </a:spcBef>
                        <a:spcAft>
                          <a:spcPts val="0"/>
                        </a:spcAft>
                        <a:buNone/>
                      </a:pP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25"/>
                  </a:ext>
                </a:extLst>
              </a:tr>
              <a:tr h="284900">
                <a:tc>
                  <a:txBody>
                    <a:bodyPr/>
                    <a:lstStyle/>
                    <a:p>
                      <a:pPr marL="0" lvl="0" indent="0" algn="l" rtl="0">
                        <a:spcBef>
                          <a:spcPts val="0"/>
                        </a:spcBef>
                        <a:spcAft>
                          <a:spcPts val="0"/>
                        </a:spcAft>
                        <a:buNone/>
                      </a:pP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26"/>
                  </a:ext>
                </a:extLst>
              </a:tr>
              <a:tr h="284900">
                <a:tc>
                  <a:txBody>
                    <a:bodyPr/>
                    <a:lstStyle/>
                    <a:p>
                      <a:pPr marL="0" lvl="0" indent="0" algn="l" rtl="0">
                        <a:spcBef>
                          <a:spcPts val="0"/>
                        </a:spcBef>
                        <a:spcAft>
                          <a:spcPts val="0"/>
                        </a:spcAft>
                        <a:buNone/>
                      </a:pP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27"/>
                  </a:ext>
                </a:extLst>
              </a:tr>
              <a:tr h="284900">
                <a:tc>
                  <a:txBody>
                    <a:bodyPr/>
                    <a:lstStyle/>
                    <a:p>
                      <a:pPr marL="0" lvl="0" indent="0" algn="l" rtl="0">
                        <a:spcBef>
                          <a:spcPts val="0"/>
                        </a:spcBef>
                        <a:spcAft>
                          <a:spcPts val="0"/>
                        </a:spcAft>
                        <a:buNone/>
                      </a:pP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28"/>
                  </a:ext>
                </a:extLst>
              </a:tr>
              <a:tr h="284900">
                <a:tc>
                  <a:txBody>
                    <a:bodyPr/>
                    <a:lstStyle/>
                    <a:p>
                      <a:pPr marL="0" lvl="0" indent="0" algn="l" rtl="0">
                        <a:spcBef>
                          <a:spcPts val="0"/>
                        </a:spcBef>
                        <a:spcAft>
                          <a:spcPts val="0"/>
                        </a:spcAft>
                        <a:buNone/>
                      </a:pP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29"/>
                  </a:ext>
                </a:extLst>
              </a:tr>
            </a:tbl>
          </a:graphicData>
        </a:graphic>
      </p:graphicFrame>
      <p:sp>
        <p:nvSpPr>
          <p:cNvPr id="452" name="Google Shape;452;p63"/>
          <p:cNvSpPr txBox="1"/>
          <p:nvPr/>
        </p:nvSpPr>
        <p:spPr>
          <a:xfrm>
            <a:off x="4237575" y="6779875"/>
            <a:ext cx="3196800" cy="2556000"/>
          </a:xfrm>
          <a:prstGeom prst="rect">
            <a:avLst/>
          </a:prstGeom>
          <a:solidFill>
            <a:srgbClr val="D9EAD3"/>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solidFill>
                  <a:schemeClr val="dk1"/>
                </a:solidFill>
                <a:latin typeface="Roboto Mono"/>
                <a:ea typeface="Roboto Mono"/>
                <a:cs typeface="Roboto Mono"/>
                <a:sym typeface="Roboto Mono"/>
              </a:rPr>
              <a:t>This lined calendar page was made using one of the pre-built month layouts found at the bottom of your template.</a:t>
            </a:r>
            <a:r>
              <a:rPr lang="en">
                <a:latin typeface="Roboto Mono"/>
                <a:ea typeface="Roboto Mono"/>
                <a:cs typeface="Roboto Mono"/>
                <a:sym typeface="Roboto Mono"/>
              </a:rPr>
              <a:t> </a:t>
            </a:r>
            <a:endParaRPr>
              <a:latin typeface="Roboto Mono"/>
              <a:ea typeface="Roboto Mono"/>
              <a:cs typeface="Roboto Mono"/>
              <a:sym typeface="Roboto Mono"/>
            </a:endParaRPr>
          </a:p>
          <a:p>
            <a:pPr marL="0" marR="0" lvl="0" indent="0" algn="l" rtl="0">
              <a:lnSpc>
                <a:spcPct val="100000"/>
              </a:lnSpc>
              <a:spcBef>
                <a:spcPts val="0"/>
              </a:spcBef>
              <a:spcAft>
                <a:spcPts val="0"/>
              </a:spcAft>
              <a:buNone/>
            </a:pPr>
            <a:endParaRPr>
              <a:latin typeface="Roboto Mono"/>
              <a:ea typeface="Roboto Mono"/>
              <a:cs typeface="Roboto Mono"/>
              <a:sym typeface="Roboto Mono"/>
            </a:endParaRPr>
          </a:p>
          <a:p>
            <a:pPr marL="0" marR="0" lvl="0" indent="0" algn="l" rtl="0">
              <a:lnSpc>
                <a:spcPct val="100000"/>
              </a:lnSpc>
              <a:spcBef>
                <a:spcPts val="0"/>
              </a:spcBef>
              <a:spcAft>
                <a:spcPts val="0"/>
              </a:spcAft>
              <a:buNone/>
            </a:pPr>
            <a:r>
              <a:rPr lang="en">
                <a:latin typeface="Roboto Mono"/>
                <a:ea typeface="Roboto Mono"/>
                <a:cs typeface="Roboto Mono"/>
                <a:sym typeface="Roboto Mono"/>
              </a:rPr>
              <a:t>Because the text boxes were created using a table, they do not say “Click to add text” but they are still there!</a:t>
            </a:r>
            <a:r>
              <a:rPr lang="en" b="1">
                <a:latin typeface="Roboto Mono"/>
                <a:ea typeface="Roboto Mono"/>
                <a:cs typeface="Roboto Mono"/>
                <a:sym typeface="Roboto Mono"/>
              </a:rPr>
              <a:t> </a:t>
            </a:r>
            <a:endParaRPr b="1">
              <a:latin typeface="Roboto Mono"/>
              <a:ea typeface="Roboto Mono"/>
              <a:cs typeface="Roboto Mono"/>
              <a:sym typeface="Roboto Mono"/>
            </a:endParaRPr>
          </a:p>
        </p:txBody>
      </p:sp>
      <p:sp>
        <p:nvSpPr>
          <p:cNvPr id="453" name="Google Shape;453;p63"/>
          <p:cNvSpPr txBox="1"/>
          <p:nvPr/>
        </p:nvSpPr>
        <p:spPr>
          <a:xfrm>
            <a:off x="1371175" y="7781275"/>
            <a:ext cx="2311200" cy="1478400"/>
          </a:xfrm>
          <a:prstGeom prst="rect">
            <a:avLst/>
          </a:prstGeom>
          <a:solidFill>
            <a:srgbClr val="C9DAF8"/>
          </a:solidFill>
          <a:ln>
            <a:noFill/>
          </a:ln>
          <a:effectLst>
            <a:outerShdw blurRad="57150" dist="47625" dir="2760000" algn="bl" rotWithShape="0">
              <a:srgbClr val="000000">
                <a:alpha val="17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chemeClr val="dk1"/>
              </a:solidFill>
              <a:latin typeface="Roboto Mono"/>
              <a:ea typeface="Roboto Mono"/>
              <a:cs typeface="Roboto Mono"/>
              <a:sym typeface="Roboto Mono"/>
            </a:endParaRPr>
          </a:p>
          <a:p>
            <a:pPr marL="0" lvl="0" indent="0" algn="ctr" rtl="0">
              <a:spcBef>
                <a:spcPts val="0"/>
              </a:spcBef>
              <a:spcAft>
                <a:spcPts val="0"/>
              </a:spcAft>
              <a:buNone/>
            </a:pPr>
            <a:r>
              <a:rPr lang="en" sz="1200" b="1">
                <a:solidFill>
                  <a:schemeClr val="dk1"/>
                </a:solidFill>
                <a:latin typeface="Roboto Mono"/>
                <a:ea typeface="Roboto Mono"/>
                <a:cs typeface="Roboto Mono"/>
                <a:sym typeface="Roboto Mono"/>
              </a:rPr>
              <a:t>Notebooking Tip:</a:t>
            </a:r>
            <a:endParaRPr sz="1200" b="1">
              <a:solidFill>
                <a:schemeClr val="dk1"/>
              </a:solidFill>
              <a:latin typeface="Roboto Mono"/>
              <a:ea typeface="Roboto Mono"/>
              <a:cs typeface="Roboto Mono"/>
              <a:sym typeface="Roboto Mono"/>
            </a:endParaRPr>
          </a:p>
          <a:p>
            <a:pPr marL="0" lvl="0" indent="0" algn="ctr" rtl="0">
              <a:spcBef>
                <a:spcPts val="0"/>
              </a:spcBef>
              <a:spcAft>
                <a:spcPts val="0"/>
              </a:spcAft>
              <a:buNone/>
            </a:pPr>
            <a:r>
              <a:rPr lang="en" sz="1200">
                <a:solidFill>
                  <a:schemeClr val="dk1"/>
                </a:solidFill>
                <a:latin typeface="Roboto Mono"/>
                <a:ea typeface="Roboto Mono"/>
                <a:cs typeface="Roboto Mono"/>
                <a:sym typeface="Roboto Mono"/>
              </a:rPr>
              <a:t>If you want a fresh copy of this page, go back to the blank template document and copy that page into your notebook. </a:t>
            </a:r>
            <a:endParaRPr sz="1200">
              <a:solidFill>
                <a:schemeClr val="dk1"/>
              </a:solidFill>
              <a:latin typeface="Roboto Mono"/>
              <a:ea typeface="Roboto Mono"/>
              <a:cs typeface="Roboto Mono"/>
              <a:sym typeface="Roboto Mono"/>
            </a:endParaRPr>
          </a:p>
          <a:p>
            <a:pPr marL="0" lvl="0" indent="0" algn="ctr" rtl="0">
              <a:spcBef>
                <a:spcPts val="0"/>
              </a:spcBef>
              <a:spcAft>
                <a:spcPts val="0"/>
              </a:spcAft>
              <a:buNone/>
            </a:pPr>
            <a:endParaRPr sz="1200">
              <a:latin typeface="Roboto Mono"/>
              <a:ea typeface="Roboto Mono"/>
              <a:cs typeface="Roboto Mono"/>
              <a:sym typeface="Roboto Mono"/>
            </a:endParaRPr>
          </a:p>
        </p:txBody>
      </p:sp>
      <p:sp>
        <p:nvSpPr>
          <p:cNvPr id="454" name="Google Shape;454;p63"/>
          <p:cNvSpPr txBox="1">
            <a:spLocks noGrp="1"/>
          </p:cNvSpPr>
          <p:nvPr>
            <p:ph type="title"/>
          </p:nvPr>
        </p:nvSpPr>
        <p:spPr>
          <a:xfrm>
            <a:off x="239925" y="131575"/>
            <a:ext cx="7280700" cy="5259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June 2026</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8"/>
        <p:cNvGrpSpPr/>
        <p:nvPr/>
      </p:nvGrpSpPr>
      <p:grpSpPr>
        <a:xfrm>
          <a:off x="0" y="0"/>
          <a:ext cx="0" cy="0"/>
          <a:chOff x="0" y="0"/>
          <a:chExt cx="0" cy="0"/>
        </a:xfrm>
      </p:grpSpPr>
      <p:sp>
        <p:nvSpPr>
          <p:cNvPr id="459" name="Google Shape;459;p64"/>
          <p:cNvSpPr txBox="1">
            <a:spLocks noGrp="1"/>
          </p:cNvSpPr>
          <p:nvPr>
            <p:ph type="subTitle" idx="1"/>
          </p:nvPr>
        </p:nvSpPr>
        <p:spPr>
          <a:xfrm>
            <a:off x="688375" y="9618529"/>
            <a:ext cx="31968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Christine</a:t>
            </a:r>
            <a:endParaRPr/>
          </a:p>
        </p:txBody>
      </p:sp>
      <p:sp>
        <p:nvSpPr>
          <p:cNvPr id="460" name="Google Shape;460;p64"/>
          <p:cNvSpPr txBox="1">
            <a:spLocks noGrp="1"/>
          </p:cNvSpPr>
          <p:nvPr>
            <p:ph type="subTitle" idx="2"/>
          </p:nvPr>
        </p:nvSpPr>
        <p:spPr>
          <a:xfrm>
            <a:off x="7221650" y="9618500"/>
            <a:ext cx="4875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16</a:t>
            </a:r>
            <a:endParaRPr/>
          </a:p>
        </p:txBody>
      </p:sp>
      <p:graphicFrame>
        <p:nvGraphicFramePr>
          <p:cNvPr id="461" name="Google Shape;461;p64"/>
          <p:cNvGraphicFramePr/>
          <p:nvPr/>
        </p:nvGraphicFramePr>
        <p:xfrm>
          <a:off x="237100" y="886000"/>
          <a:ext cx="7298200" cy="8596700"/>
        </p:xfrm>
        <a:graphic>
          <a:graphicData uri="http://schemas.openxmlformats.org/drawingml/2006/table">
            <a:tbl>
              <a:tblPr>
                <a:noFill/>
                <a:tableStyleId>{304BE23D-BAA6-4FB4-AF90-3A975CB1F74C}</a:tableStyleId>
              </a:tblPr>
              <a:tblGrid>
                <a:gridCol w="1042600">
                  <a:extLst>
                    <a:ext uri="{9D8B030D-6E8A-4147-A177-3AD203B41FA5}">
                      <a16:colId xmlns:a16="http://schemas.microsoft.com/office/drawing/2014/main" val="20000"/>
                    </a:ext>
                  </a:extLst>
                </a:gridCol>
                <a:gridCol w="1042600">
                  <a:extLst>
                    <a:ext uri="{9D8B030D-6E8A-4147-A177-3AD203B41FA5}">
                      <a16:colId xmlns:a16="http://schemas.microsoft.com/office/drawing/2014/main" val="20001"/>
                    </a:ext>
                  </a:extLst>
                </a:gridCol>
                <a:gridCol w="1042600">
                  <a:extLst>
                    <a:ext uri="{9D8B030D-6E8A-4147-A177-3AD203B41FA5}">
                      <a16:colId xmlns:a16="http://schemas.microsoft.com/office/drawing/2014/main" val="20002"/>
                    </a:ext>
                  </a:extLst>
                </a:gridCol>
                <a:gridCol w="1042600">
                  <a:extLst>
                    <a:ext uri="{9D8B030D-6E8A-4147-A177-3AD203B41FA5}">
                      <a16:colId xmlns:a16="http://schemas.microsoft.com/office/drawing/2014/main" val="20003"/>
                    </a:ext>
                  </a:extLst>
                </a:gridCol>
                <a:gridCol w="1042600">
                  <a:extLst>
                    <a:ext uri="{9D8B030D-6E8A-4147-A177-3AD203B41FA5}">
                      <a16:colId xmlns:a16="http://schemas.microsoft.com/office/drawing/2014/main" val="20004"/>
                    </a:ext>
                  </a:extLst>
                </a:gridCol>
                <a:gridCol w="1042600">
                  <a:extLst>
                    <a:ext uri="{9D8B030D-6E8A-4147-A177-3AD203B41FA5}">
                      <a16:colId xmlns:a16="http://schemas.microsoft.com/office/drawing/2014/main" val="20005"/>
                    </a:ext>
                  </a:extLst>
                </a:gridCol>
                <a:gridCol w="1042600">
                  <a:extLst>
                    <a:ext uri="{9D8B030D-6E8A-4147-A177-3AD203B41FA5}">
                      <a16:colId xmlns:a16="http://schemas.microsoft.com/office/drawing/2014/main" val="20006"/>
                    </a:ext>
                  </a:extLst>
                </a:gridCol>
              </a:tblGrid>
              <a:tr h="1397200">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1439900">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100">
                          <a:solidFill>
                            <a:schemeClr val="dk1"/>
                          </a:solidFill>
                          <a:latin typeface="Roboto"/>
                          <a:ea typeface="Roboto"/>
                          <a:cs typeface="Roboto"/>
                          <a:sym typeface="Roboto"/>
                        </a:rPr>
                        <a:t>Team kickoff meeting</a:t>
                      </a:r>
                      <a:endParaRPr sz="1100">
                        <a:solidFill>
                          <a:schemeClr val="dk1"/>
                        </a:solidFill>
                        <a:latin typeface="Roboto"/>
                        <a:ea typeface="Roboto"/>
                        <a:cs typeface="Roboto"/>
                        <a:sym typeface="Roboto"/>
                      </a:endParaRPr>
                    </a:p>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100">
                          <a:solidFill>
                            <a:schemeClr val="dk1"/>
                          </a:solidFill>
                          <a:latin typeface="Roboto"/>
                          <a:ea typeface="Roboto"/>
                          <a:cs typeface="Roboto"/>
                          <a:sym typeface="Roboto"/>
                        </a:rPr>
                        <a:t>Review the game rules</a:t>
                      </a:r>
                      <a:endParaRPr sz="1100">
                        <a:solidFill>
                          <a:schemeClr val="dk1"/>
                        </a:solidFill>
                        <a:latin typeface="Roboto"/>
                        <a:ea typeface="Roboto"/>
                        <a:cs typeface="Roboto"/>
                        <a:sym typeface="Roboto"/>
                      </a:endParaRPr>
                    </a:p>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100">
                          <a:solidFill>
                            <a:schemeClr val="dk1"/>
                          </a:solidFill>
                          <a:latin typeface="Roboto"/>
                          <a:ea typeface="Roboto"/>
                          <a:cs typeface="Roboto"/>
                          <a:sym typeface="Roboto"/>
                        </a:rPr>
                        <a:t>Brainstorm Strategies!</a:t>
                      </a:r>
                      <a:endParaRPr sz="1100">
                        <a:solidFill>
                          <a:schemeClr val="dk1"/>
                        </a:solidFill>
                        <a:latin typeface="Roboto"/>
                        <a:ea typeface="Roboto"/>
                        <a:cs typeface="Roboto"/>
                        <a:sym typeface="Roboto"/>
                      </a:endParaRPr>
                    </a:p>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1439900">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100">
                          <a:solidFill>
                            <a:schemeClr val="dk1"/>
                          </a:solidFill>
                          <a:latin typeface="Roboto"/>
                          <a:ea typeface="Roboto"/>
                          <a:cs typeface="Roboto"/>
                          <a:sym typeface="Roboto"/>
                        </a:rPr>
                        <a:t>Decide on a strategy</a:t>
                      </a:r>
                      <a:endParaRPr sz="1100">
                        <a:solidFill>
                          <a:schemeClr val="dk1"/>
                        </a:solidFill>
                        <a:latin typeface="Roboto"/>
                        <a:ea typeface="Roboto"/>
                        <a:cs typeface="Roboto"/>
                        <a:sym typeface="Roboto"/>
                      </a:endParaRPr>
                    </a:p>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Roboto"/>
                          <a:ea typeface="Roboto"/>
                          <a:cs typeface="Roboto"/>
                          <a:sym typeface="Roboto"/>
                        </a:rPr>
                        <a:t>Prototype</a:t>
                      </a: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Roboto"/>
                          <a:ea typeface="Roboto"/>
                          <a:cs typeface="Roboto"/>
                          <a:sym typeface="Roboto"/>
                        </a:rPr>
                        <a:t>Prototype</a:t>
                      </a: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Roboto"/>
                          <a:ea typeface="Roboto"/>
                          <a:cs typeface="Roboto"/>
                          <a:sym typeface="Roboto"/>
                        </a:rPr>
                        <a:t>Test Prototypes</a:t>
                      </a: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Roboto"/>
                          <a:ea typeface="Roboto"/>
                          <a:cs typeface="Roboto"/>
                          <a:sym typeface="Roboto"/>
                        </a:rPr>
                        <a:t>Improve Prototypes</a:t>
                      </a: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1439900">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Roboto"/>
                          <a:ea typeface="Roboto"/>
                          <a:cs typeface="Roboto"/>
                          <a:sym typeface="Roboto"/>
                        </a:rPr>
                        <a:t>Test Prototypes</a:t>
                      </a: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Roboto"/>
                          <a:ea typeface="Roboto"/>
                          <a:cs typeface="Roboto"/>
                          <a:sym typeface="Roboto"/>
                        </a:rPr>
                        <a:t>Iterate</a:t>
                      </a: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Roboto"/>
                          <a:ea typeface="Roboto"/>
                          <a:cs typeface="Roboto"/>
                          <a:sym typeface="Roboto"/>
                        </a:rPr>
                        <a:t>Learn from Failure</a:t>
                      </a: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Roboto"/>
                          <a:ea typeface="Roboto"/>
                          <a:cs typeface="Roboto"/>
                          <a:sym typeface="Roboto"/>
                        </a:rPr>
                        <a:t>Build on Successes</a:t>
                      </a: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1439900">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4"/>
                  </a:ext>
                </a:extLst>
              </a:tr>
              <a:tr h="1439900">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462" name="Google Shape;462;p64"/>
          <p:cNvSpPr txBox="1"/>
          <p:nvPr/>
        </p:nvSpPr>
        <p:spPr>
          <a:xfrm>
            <a:off x="4002675" y="6493400"/>
            <a:ext cx="3402300" cy="2721600"/>
          </a:xfrm>
          <a:prstGeom prst="rect">
            <a:avLst/>
          </a:prstGeom>
          <a:solidFill>
            <a:srgbClr val="D9EAD3"/>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latin typeface="Roboto Mono"/>
                <a:ea typeface="Roboto Mono"/>
                <a:cs typeface="Roboto Mono"/>
                <a:sym typeface="Roboto Mono"/>
              </a:rPr>
              <a:t>This grid calendar page was made using one of the pre-built month layouts found at the bottom of your template. </a:t>
            </a:r>
            <a:endParaRPr>
              <a:latin typeface="Roboto Mono"/>
              <a:ea typeface="Roboto Mono"/>
              <a:cs typeface="Roboto Mono"/>
              <a:sym typeface="Roboto Mono"/>
            </a:endParaRPr>
          </a:p>
          <a:p>
            <a:pPr marL="0" marR="0" lvl="0" indent="0" algn="l" rtl="0">
              <a:lnSpc>
                <a:spcPct val="100000"/>
              </a:lnSpc>
              <a:spcBef>
                <a:spcPts val="0"/>
              </a:spcBef>
              <a:spcAft>
                <a:spcPts val="0"/>
              </a:spcAft>
              <a:buNone/>
            </a:pPr>
            <a:endParaRPr>
              <a:latin typeface="Roboto Mono"/>
              <a:ea typeface="Roboto Mono"/>
              <a:cs typeface="Roboto Mono"/>
              <a:sym typeface="Roboto Mono"/>
            </a:endParaRPr>
          </a:p>
          <a:p>
            <a:pPr marL="0" marR="0" lvl="0" indent="0" algn="l" rtl="0">
              <a:lnSpc>
                <a:spcPct val="100000"/>
              </a:lnSpc>
              <a:spcBef>
                <a:spcPts val="0"/>
              </a:spcBef>
              <a:spcAft>
                <a:spcPts val="0"/>
              </a:spcAft>
              <a:buNone/>
            </a:pPr>
            <a:r>
              <a:rPr lang="en">
                <a:latin typeface="Roboto Mono"/>
                <a:ea typeface="Roboto Mono"/>
                <a:cs typeface="Roboto Mono"/>
                <a:sym typeface="Roboto Mono"/>
              </a:rPr>
              <a:t>Like the other calendar layout, because the text boxes were created using a table, they do not say “Click to add text” but they are still there! </a:t>
            </a:r>
            <a:endParaRPr>
              <a:latin typeface="Roboto Mono"/>
              <a:ea typeface="Roboto Mono"/>
              <a:cs typeface="Roboto Mono"/>
              <a:sym typeface="Roboto Mono"/>
            </a:endParaRPr>
          </a:p>
        </p:txBody>
      </p:sp>
      <p:sp>
        <p:nvSpPr>
          <p:cNvPr id="463" name="Google Shape;463;p64"/>
          <p:cNvSpPr txBox="1"/>
          <p:nvPr/>
        </p:nvSpPr>
        <p:spPr>
          <a:xfrm>
            <a:off x="1371175" y="7781275"/>
            <a:ext cx="2311200" cy="1478400"/>
          </a:xfrm>
          <a:prstGeom prst="rect">
            <a:avLst/>
          </a:prstGeom>
          <a:solidFill>
            <a:srgbClr val="C9DAF8"/>
          </a:solidFill>
          <a:ln>
            <a:noFill/>
          </a:ln>
          <a:effectLst>
            <a:outerShdw blurRad="57150" dist="47625" dir="2760000" algn="bl" rotWithShape="0">
              <a:srgbClr val="000000">
                <a:alpha val="17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chemeClr val="dk1"/>
              </a:solidFill>
              <a:latin typeface="Roboto Mono"/>
              <a:ea typeface="Roboto Mono"/>
              <a:cs typeface="Roboto Mono"/>
              <a:sym typeface="Roboto Mono"/>
            </a:endParaRPr>
          </a:p>
          <a:p>
            <a:pPr marL="0" lvl="0" indent="0" algn="ctr" rtl="0">
              <a:spcBef>
                <a:spcPts val="0"/>
              </a:spcBef>
              <a:spcAft>
                <a:spcPts val="0"/>
              </a:spcAft>
              <a:buNone/>
            </a:pPr>
            <a:r>
              <a:rPr lang="en" sz="1200" b="1">
                <a:solidFill>
                  <a:schemeClr val="dk1"/>
                </a:solidFill>
                <a:latin typeface="Roboto Mono"/>
                <a:ea typeface="Roboto Mono"/>
                <a:cs typeface="Roboto Mono"/>
                <a:sym typeface="Roboto Mono"/>
              </a:rPr>
              <a:t>Notebooking Tip:</a:t>
            </a:r>
            <a:endParaRPr sz="1200" b="1">
              <a:solidFill>
                <a:schemeClr val="dk1"/>
              </a:solidFill>
              <a:latin typeface="Roboto Mono"/>
              <a:ea typeface="Roboto Mono"/>
              <a:cs typeface="Roboto Mono"/>
              <a:sym typeface="Roboto Mono"/>
            </a:endParaRPr>
          </a:p>
          <a:p>
            <a:pPr marL="0" lvl="0" indent="0" algn="ctr" rtl="0">
              <a:spcBef>
                <a:spcPts val="0"/>
              </a:spcBef>
              <a:spcAft>
                <a:spcPts val="0"/>
              </a:spcAft>
              <a:buNone/>
            </a:pPr>
            <a:r>
              <a:rPr lang="en" sz="1200">
                <a:solidFill>
                  <a:schemeClr val="dk1"/>
                </a:solidFill>
                <a:latin typeface="Roboto Mono"/>
                <a:ea typeface="Roboto Mono"/>
                <a:cs typeface="Roboto Mono"/>
                <a:sym typeface="Roboto Mono"/>
              </a:rPr>
              <a:t>If you want a fresh copy of this page, go back to the blank template document and copy that page into your notebook. </a:t>
            </a:r>
            <a:endParaRPr sz="1200">
              <a:solidFill>
                <a:schemeClr val="dk1"/>
              </a:solidFill>
              <a:latin typeface="Roboto Mono"/>
              <a:ea typeface="Roboto Mono"/>
              <a:cs typeface="Roboto Mono"/>
              <a:sym typeface="Roboto Mono"/>
            </a:endParaRPr>
          </a:p>
          <a:p>
            <a:pPr marL="0" lvl="0" indent="0" algn="ctr" rtl="0">
              <a:spcBef>
                <a:spcPts val="0"/>
              </a:spcBef>
              <a:spcAft>
                <a:spcPts val="0"/>
              </a:spcAft>
              <a:buNone/>
            </a:pPr>
            <a:endParaRPr sz="1200">
              <a:latin typeface="Roboto Mono"/>
              <a:ea typeface="Roboto Mono"/>
              <a:cs typeface="Roboto Mono"/>
              <a:sym typeface="Roboto Mono"/>
            </a:endParaRPr>
          </a:p>
        </p:txBody>
      </p:sp>
      <p:sp>
        <p:nvSpPr>
          <p:cNvPr id="464" name="Google Shape;464;p64"/>
          <p:cNvSpPr txBox="1">
            <a:spLocks noGrp="1"/>
          </p:cNvSpPr>
          <p:nvPr>
            <p:ph type="title"/>
          </p:nvPr>
        </p:nvSpPr>
        <p:spPr>
          <a:xfrm>
            <a:off x="239925" y="131575"/>
            <a:ext cx="7280700" cy="5259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June 2026</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65"/>
          <p:cNvSpPr txBox="1">
            <a:spLocks noGrp="1"/>
          </p:cNvSpPr>
          <p:nvPr>
            <p:ph type="subTitle" idx="1"/>
          </p:nvPr>
        </p:nvSpPr>
        <p:spPr>
          <a:xfrm>
            <a:off x="688375" y="9618529"/>
            <a:ext cx="31968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Christine</a:t>
            </a:r>
            <a:endParaRPr/>
          </a:p>
        </p:txBody>
      </p:sp>
      <p:sp>
        <p:nvSpPr>
          <p:cNvPr id="470" name="Google Shape;470;p65"/>
          <p:cNvSpPr txBox="1">
            <a:spLocks noGrp="1"/>
          </p:cNvSpPr>
          <p:nvPr>
            <p:ph type="subTitle" idx="2"/>
          </p:nvPr>
        </p:nvSpPr>
        <p:spPr>
          <a:xfrm>
            <a:off x="7221650" y="9618500"/>
            <a:ext cx="4875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17</a:t>
            </a:r>
            <a:endParaRPr/>
          </a:p>
        </p:txBody>
      </p:sp>
      <p:sp>
        <p:nvSpPr>
          <p:cNvPr id="471" name="Google Shape;471;p65"/>
          <p:cNvSpPr txBox="1">
            <a:spLocks noGrp="1"/>
          </p:cNvSpPr>
          <p:nvPr>
            <p:ph type="body" idx="3"/>
          </p:nvPr>
        </p:nvSpPr>
        <p:spPr>
          <a:xfrm>
            <a:off x="230350" y="1077550"/>
            <a:ext cx="7316100" cy="1212300"/>
          </a:xfrm>
          <a:prstGeom prst="rect">
            <a:avLst/>
          </a:prstGeom>
          <a:ln>
            <a:noFill/>
          </a:ln>
        </p:spPr>
        <p:txBody>
          <a:bodyPr spcFirstLastPara="1" wrap="square" lIns="0" tIns="0" rIns="0" bIns="0" anchor="t" anchorCtr="0">
            <a:noAutofit/>
          </a:bodyPr>
          <a:lstStyle/>
          <a:p>
            <a:pPr marL="0" lvl="0" indent="0" algn="l" rtl="0">
              <a:spcBef>
                <a:spcPts val="0"/>
              </a:spcBef>
              <a:spcAft>
                <a:spcPts val="1200"/>
              </a:spcAft>
              <a:buNone/>
            </a:pPr>
            <a:r>
              <a:rPr lang="en" b="1"/>
              <a:t>Team kickoff meeting.</a:t>
            </a:r>
            <a:r>
              <a:rPr lang="en"/>
              <a:t> We will watch the reveal video and everybody will receive a copy of the game rules to read. We will also be doing some team-building activities.</a:t>
            </a:r>
            <a:endParaRPr/>
          </a:p>
        </p:txBody>
      </p:sp>
      <p:sp>
        <p:nvSpPr>
          <p:cNvPr id="472" name="Google Shape;472;p65"/>
          <p:cNvSpPr txBox="1">
            <a:spLocks noGrp="1"/>
          </p:cNvSpPr>
          <p:nvPr>
            <p:ph type="body" idx="4"/>
          </p:nvPr>
        </p:nvSpPr>
        <p:spPr>
          <a:xfrm>
            <a:off x="230350" y="2512482"/>
            <a:ext cx="7316100" cy="1212300"/>
          </a:xfrm>
          <a:prstGeom prst="rect">
            <a:avLst/>
          </a:prstGeom>
        </p:spPr>
        <p:txBody>
          <a:bodyPr spcFirstLastPara="1" wrap="square" lIns="0" tIns="0" rIns="0" bIns="0" anchor="t" anchorCtr="0">
            <a:noAutofit/>
          </a:bodyPr>
          <a:lstStyle/>
          <a:p>
            <a:pPr marL="0" lvl="0" indent="0" algn="l" rtl="0">
              <a:spcBef>
                <a:spcPts val="0"/>
              </a:spcBef>
              <a:spcAft>
                <a:spcPts val="1200"/>
              </a:spcAft>
              <a:buNone/>
            </a:pPr>
            <a:r>
              <a:rPr lang="en" b="1"/>
              <a:t>Review the game rules.</a:t>
            </a:r>
            <a:r>
              <a:rPr lang="en"/>
              <a:t> Now that we have had a day to absorb the game, we will be going through the game rules together and writing down all of the possible ways to score points. This will help us to determine a strategy. </a:t>
            </a:r>
            <a:endParaRPr/>
          </a:p>
        </p:txBody>
      </p:sp>
      <p:sp>
        <p:nvSpPr>
          <p:cNvPr id="473" name="Google Shape;473;p65"/>
          <p:cNvSpPr txBox="1">
            <a:spLocks noGrp="1"/>
          </p:cNvSpPr>
          <p:nvPr>
            <p:ph type="body" idx="5"/>
          </p:nvPr>
        </p:nvSpPr>
        <p:spPr>
          <a:xfrm>
            <a:off x="230350" y="3961278"/>
            <a:ext cx="7316100" cy="1212300"/>
          </a:xfrm>
          <a:prstGeom prst="rect">
            <a:avLst/>
          </a:prstGeom>
        </p:spPr>
        <p:txBody>
          <a:bodyPr spcFirstLastPara="1" wrap="square" lIns="0" tIns="0" rIns="0" bIns="0" anchor="t" anchorCtr="0">
            <a:noAutofit/>
          </a:bodyPr>
          <a:lstStyle/>
          <a:p>
            <a:pPr marL="0" lvl="0" indent="0" algn="l" rtl="0">
              <a:spcBef>
                <a:spcPts val="0"/>
              </a:spcBef>
              <a:spcAft>
                <a:spcPts val="1200"/>
              </a:spcAft>
              <a:buNone/>
            </a:pPr>
            <a:r>
              <a:rPr lang="en" b="1"/>
              <a:t>Brainstorm Strategies. </a:t>
            </a:r>
            <a:r>
              <a:rPr lang="en"/>
              <a:t>Today we are going to brainstorm the ways to score as many points as we can. This may continue into the next couple of days as we start to come up with mechanisms to achieve these strategies. </a:t>
            </a:r>
            <a:endParaRPr/>
          </a:p>
        </p:txBody>
      </p:sp>
      <p:sp>
        <p:nvSpPr>
          <p:cNvPr id="474" name="Google Shape;474;p65"/>
          <p:cNvSpPr txBox="1">
            <a:spLocks noGrp="1"/>
          </p:cNvSpPr>
          <p:nvPr>
            <p:ph type="body" idx="6"/>
          </p:nvPr>
        </p:nvSpPr>
        <p:spPr>
          <a:xfrm>
            <a:off x="230350" y="5389300"/>
            <a:ext cx="7316100" cy="1212300"/>
          </a:xfrm>
          <a:prstGeom prst="rect">
            <a:avLst/>
          </a:prstGeom>
        </p:spPr>
        <p:txBody>
          <a:bodyPr spcFirstLastPara="1" wrap="square" lIns="0" tIns="0" rIns="0" bIns="0" anchor="t" anchorCtr="0">
            <a:noAutofit/>
          </a:bodyPr>
          <a:lstStyle/>
          <a:p>
            <a:pPr marL="0" lvl="0" indent="0" algn="l" rtl="0">
              <a:spcBef>
                <a:spcPts val="0"/>
              </a:spcBef>
              <a:spcAft>
                <a:spcPts val="1200"/>
              </a:spcAft>
              <a:buNone/>
            </a:pPr>
            <a:r>
              <a:rPr lang="en"/>
              <a:t>See Wednesday.</a:t>
            </a:r>
            <a:endParaRPr/>
          </a:p>
        </p:txBody>
      </p:sp>
      <p:sp>
        <p:nvSpPr>
          <p:cNvPr id="475" name="Google Shape;475;p65"/>
          <p:cNvSpPr txBox="1">
            <a:spLocks noGrp="1"/>
          </p:cNvSpPr>
          <p:nvPr>
            <p:ph type="body" idx="7"/>
          </p:nvPr>
        </p:nvSpPr>
        <p:spPr>
          <a:xfrm>
            <a:off x="230350" y="8273046"/>
            <a:ext cx="3654900" cy="1212300"/>
          </a:xfrm>
          <a:prstGeom prst="rect">
            <a:avLst/>
          </a:prstGeom>
        </p:spPr>
        <p:txBody>
          <a:bodyPr spcFirstLastPara="1" wrap="square" lIns="0" tIns="0" rIns="0" bIns="0" anchor="t" anchorCtr="0">
            <a:noAutofit/>
          </a:bodyPr>
          <a:lstStyle/>
          <a:p>
            <a:pPr marL="0" lvl="0" indent="0" algn="l" rtl="0">
              <a:spcBef>
                <a:spcPts val="0"/>
              </a:spcBef>
              <a:spcAft>
                <a:spcPts val="1200"/>
              </a:spcAft>
              <a:buNone/>
            </a:pPr>
            <a:r>
              <a:rPr lang="en"/>
              <a:t>No Meeting</a:t>
            </a:r>
            <a:endParaRPr/>
          </a:p>
        </p:txBody>
      </p:sp>
      <p:sp>
        <p:nvSpPr>
          <p:cNvPr id="476" name="Google Shape;476;p65"/>
          <p:cNvSpPr txBox="1">
            <a:spLocks noGrp="1"/>
          </p:cNvSpPr>
          <p:nvPr>
            <p:ph type="body" idx="8"/>
          </p:nvPr>
        </p:nvSpPr>
        <p:spPr>
          <a:xfrm>
            <a:off x="3885175" y="8273046"/>
            <a:ext cx="3654900" cy="1212300"/>
          </a:xfrm>
          <a:prstGeom prst="rect">
            <a:avLst/>
          </a:prstGeom>
        </p:spPr>
        <p:txBody>
          <a:bodyPr spcFirstLastPara="1" wrap="square" lIns="0" tIns="0" rIns="0" bIns="0" anchor="t" anchorCtr="0">
            <a:noAutofit/>
          </a:bodyPr>
          <a:lstStyle/>
          <a:p>
            <a:pPr marL="0" lvl="0" indent="0" algn="l" rtl="0">
              <a:spcBef>
                <a:spcPts val="0"/>
              </a:spcBef>
              <a:spcAft>
                <a:spcPts val="1200"/>
              </a:spcAft>
              <a:buNone/>
            </a:pPr>
            <a:r>
              <a:rPr lang="en"/>
              <a:t>No Meeting</a:t>
            </a:r>
            <a:endParaRPr/>
          </a:p>
        </p:txBody>
      </p:sp>
      <p:sp>
        <p:nvSpPr>
          <p:cNvPr id="477" name="Google Shape;477;p65"/>
          <p:cNvSpPr txBox="1">
            <a:spLocks noGrp="1"/>
          </p:cNvSpPr>
          <p:nvPr>
            <p:ph type="body" idx="9"/>
          </p:nvPr>
        </p:nvSpPr>
        <p:spPr>
          <a:xfrm>
            <a:off x="230350" y="6831175"/>
            <a:ext cx="7316100" cy="1212300"/>
          </a:xfrm>
          <a:prstGeom prst="rect">
            <a:avLst/>
          </a:prstGeom>
        </p:spPr>
        <p:txBody>
          <a:bodyPr spcFirstLastPara="1" wrap="square" lIns="0" tIns="0" rIns="0" bIns="0" anchor="t" anchorCtr="0">
            <a:noAutofit/>
          </a:bodyPr>
          <a:lstStyle/>
          <a:p>
            <a:pPr marL="0" lvl="0" indent="0" algn="l" rtl="0">
              <a:spcBef>
                <a:spcPts val="0"/>
              </a:spcBef>
              <a:spcAft>
                <a:spcPts val="1200"/>
              </a:spcAft>
              <a:buNone/>
            </a:pPr>
            <a:r>
              <a:rPr lang="en"/>
              <a:t>See Wednesday. </a:t>
            </a:r>
            <a:endParaRPr/>
          </a:p>
        </p:txBody>
      </p:sp>
      <p:sp>
        <p:nvSpPr>
          <p:cNvPr id="478" name="Google Shape;478;p65"/>
          <p:cNvSpPr txBox="1"/>
          <p:nvPr/>
        </p:nvSpPr>
        <p:spPr>
          <a:xfrm>
            <a:off x="4243000" y="5856313"/>
            <a:ext cx="2712000" cy="1734000"/>
          </a:xfrm>
          <a:prstGeom prst="rect">
            <a:avLst/>
          </a:prstGeom>
          <a:solidFill>
            <a:srgbClr val="D9EAD3"/>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latin typeface="Roboto Mono"/>
                <a:ea typeface="Roboto Mono"/>
                <a:cs typeface="Roboto Mono"/>
                <a:sym typeface="Roboto Mono"/>
              </a:rPr>
              <a:t>This is the “</a:t>
            </a:r>
            <a:r>
              <a:rPr lang="en" b="1">
                <a:latin typeface="Roboto Mono"/>
                <a:ea typeface="Roboto Mono"/>
                <a:cs typeface="Roboto Mono"/>
                <a:sym typeface="Roboto Mono"/>
              </a:rPr>
              <a:t>Weekly Planner</a:t>
            </a:r>
            <a:r>
              <a:rPr lang="en">
                <a:latin typeface="Roboto Mono"/>
                <a:ea typeface="Roboto Mono"/>
                <a:cs typeface="Roboto Mono"/>
                <a:sym typeface="Roboto Mono"/>
              </a:rPr>
              <a:t>” layout, if you like to write more than can fit in the monthly layouts or just want to elaborate on your plans. </a:t>
            </a:r>
            <a:r>
              <a:rPr lang="en">
                <a:solidFill>
                  <a:schemeClr val="dk1"/>
                </a:solidFill>
                <a:latin typeface="Roboto Mono"/>
                <a:ea typeface="Roboto Mono"/>
                <a:cs typeface="Roboto Mono"/>
                <a:sym typeface="Roboto Mono"/>
              </a:rPr>
              <a:t> </a:t>
            </a:r>
            <a:endParaRPr>
              <a:solidFill>
                <a:schemeClr val="dk1"/>
              </a:solidFill>
              <a:latin typeface="Roboto Mono"/>
              <a:ea typeface="Roboto Mono"/>
              <a:cs typeface="Roboto Mono"/>
              <a:sym typeface="Roboto Mono"/>
            </a:endParaRPr>
          </a:p>
          <a:p>
            <a:pPr marL="0" marR="0" lvl="0" indent="0" algn="l" rtl="0">
              <a:lnSpc>
                <a:spcPct val="100000"/>
              </a:lnSpc>
              <a:spcBef>
                <a:spcPts val="0"/>
              </a:spcBef>
              <a:spcAft>
                <a:spcPts val="0"/>
              </a:spcAft>
              <a:buNone/>
            </a:pPr>
            <a:endParaRPr>
              <a:latin typeface="Roboto Mono"/>
              <a:ea typeface="Roboto Mono"/>
              <a:cs typeface="Roboto Mono"/>
              <a:sym typeface="Roboto Mono"/>
            </a:endParaRPr>
          </a:p>
        </p:txBody>
      </p:sp>
      <p:sp>
        <p:nvSpPr>
          <p:cNvPr id="479" name="Google Shape;479;p65"/>
          <p:cNvSpPr txBox="1">
            <a:spLocks noGrp="1"/>
          </p:cNvSpPr>
          <p:nvPr>
            <p:ph type="title"/>
          </p:nvPr>
        </p:nvSpPr>
        <p:spPr>
          <a:xfrm>
            <a:off x="239925" y="131575"/>
            <a:ext cx="7280700" cy="4038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Week of: 06/05/2026</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83"/>
        <p:cNvGrpSpPr/>
        <p:nvPr/>
      </p:nvGrpSpPr>
      <p:grpSpPr>
        <a:xfrm>
          <a:off x="0" y="0"/>
          <a:ext cx="0" cy="0"/>
          <a:chOff x="0" y="0"/>
          <a:chExt cx="0" cy="0"/>
        </a:xfrm>
      </p:grpSpPr>
      <p:sp>
        <p:nvSpPr>
          <p:cNvPr id="484" name="Google Shape;484;p66"/>
          <p:cNvSpPr txBox="1">
            <a:spLocks noGrp="1"/>
          </p:cNvSpPr>
          <p:nvPr>
            <p:ph type="title"/>
          </p:nvPr>
        </p:nvSpPr>
        <p:spPr>
          <a:xfrm>
            <a:off x="0" y="4057953"/>
            <a:ext cx="7772400" cy="1942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b="1"/>
              <a:t>Strategy</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67"/>
          <p:cNvSpPr txBox="1">
            <a:spLocks noGrp="1"/>
          </p:cNvSpPr>
          <p:nvPr>
            <p:ph type="title"/>
          </p:nvPr>
        </p:nvSpPr>
        <p:spPr>
          <a:xfrm>
            <a:off x="688375" y="9380417"/>
            <a:ext cx="68580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Blank High Stakes Field</a:t>
            </a:r>
            <a:endParaRPr/>
          </a:p>
        </p:txBody>
      </p:sp>
      <p:sp>
        <p:nvSpPr>
          <p:cNvPr id="490" name="Google Shape;490;p67"/>
          <p:cNvSpPr txBox="1">
            <a:spLocks noGrp="1"/>
          </p:cNvSpPr>
          <p:nvPr>
            <p:ph type="subTitle" idx="1"/>
          </p:nvPr>
        </p:nvSpPr>
        <p:spPr>
          <a:xfrm>
            <a:off x="688375" y="9618529"/>
            <a:ext cx="31968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Susan</a:t>
            </a:r>
            <a:endParaRPr/>
          </a:p>
        </p:txBody>
      </p:sp>
      <p:sp>
        <p:nvSpPr>
          <p:cNvPr id="491" name="Google Shape;491;p67"/>
          <p:cNvSpPr txBox="1">
            <a:spLocks noGrp="1"/>
          </p:cNvSpPr>
          <p:nvPr>
            <p:ph type="subTitle" idx="2"/>
          </p:nvPr>
        </p:nvSpPr>
        <p:spPr>
          <a:xfrm>
            <a:off x="4349575" y="9618500"/>
            <a:ext cx="25167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06/11/2026</a:t>
            </a:r>
            <a:endParaRPr/>
          </a:p>
        </p:txBody>
      </p:sp>
      <p:sp>
        <p:nvSpPr>
          <p:cNvPr id="492" name="Google Shape;492;p67"/>
          <p:cNvSpPr txBox="1">
            <a:spLocks noGrp="1"/>
          </p:cNvSpPr>
          <p:nvPr>
            <p:ph type="subTitle" idx="3"/>
          </p:nvPr>
        </p:nvSpPr>
        <p:spPr>
          <a:xfrm>
            <a:off x="7221650" y="9618500"/>
            <a:ext cx="4875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19</a:t>
            </a:r>
            <a:endParaRPr/>
          </a:p>
        </p:txBody>
      </p:sp>
      <p:sp>
        <p:nvSpPr>
          <p:cNvPr id="493" name="Google Shape;493;p67"/>
          <p:cNvSpPr txBox="1"/>
          <p:nvPr/>
        </p:nvSpPr>
        <p:spPr>
          <a:xfrm>
            <a:off x="688375" y="787350"/>
            <a:ext cx="1956000" cy="955500"/>
          </a:xfrm>
          <a:prstGeom prst="rect">
            <a:avLst/>
          </a:prstGeom>
          <a:solidFill>
            <a:srgbClr val="D9EAD3"/>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a:latin typeface="Roboto Mono"/>
                <a:ea typeface="Roboto Mono"/>
                <a:cs typeface="Roboto Mono"/>
                <a:sym typeface="Roboto Mono"/>
              </a:rPr>
              <a:t>This is the “</a:t>
            </a:r>
            <a:r>
              <a:rPr lang="en" b="1">
                <a:latin typeface="Roboto Mono"/>
                <a:ea typeface="Roboto Mono"/>
                <a:cs typeface="Roboto Mono"/>
                <a:sym typeface="Roboto Mono"/>
              </a:rPr>
              <a:t>Blank Field</a:t>
            </a:r>
            <a:r>
              <a:rPr lang="en">
                <a:latin typeface="Roboto Mono"/>
                <a:ea typeface="Roboto Mono"/>
                <a:cs typeface="Roboto Mono"/>
                <a:sym typeface="Roboto Mono"/>
              </a:rPr>
              <a:t>” layout. </a:t>
            </a:r>
            <a:r>
              <a:rPr lang="en">
                <a:solidFill>
                  <a:schemeClr val="dk1"/>
                </a:solidFill>
                <a:latin typeface="Roboto Mono"/>
                <a:ea typeface="Roboto Mono"/>
                <a:cs typeface="Roboto Mono"/>
                <a:sym typeface="Roboto Mono"/>
              </a:rPr>
              <a:t> </a:t>
            </a:r>
            <a:endParaRPr>
              <a:solidFill>
                <a:schemeClr val="dk1"/>
              </a:solidFill>
              <a:latin typeface="Roboto Mono"/>
              <a:ea typeface="Roboto Mono"/>
              <a:cs typeface="Roboto Mono"/>
              <a:sym typeface="Roboto Mono"/>
            </a:endParaRPr>
          </a:p>
          <a:p>
            <a:pPr marL="0" marR="0" lvl="0" indent="0" algn="ctr" rtl="0">
              <a:lnSpc>
                <a:spcPct val="100000"/>
              </a:lnSpc>
              <a:spcBef>
                <a:spcPts val="0"/>
              </a:spcBef>
              <a:spcAft>
                <a:spcPts val="0"/>
              </a:spcAft>
              <a:buNone/>
            </a:pPr>
            <a:endParaRPr>
              <a:latin typeface="Roboto Mono"/>
              <a:ea typeface="Roboto Mono"/>
              <a:cs typeface="Roboto Mono"/>
              <a:sym typeface="Roboto Mono"/>
            </a:endParaRPr>
          </a:p>
        </p:txBody>
      </p:sp>
      <p:sp>
        <p:nvSpPr>
          <p:cNvPr id="494" name="Google Shape;494;p67"/>
          <p:cNvSpPr/>
          <p:nvPr/>
        </p:nvSpPr>
        <p:spPr>
          <a:xfrm>
            <a:off x="4798769" y="141175"/>
            <a:ext cx="2834700" cy="1371600"/>
          </a:xfrm>
          <a:prstGeom prst="wedgeRectCallout">
            <a:avLst>
              <a:gd name="adj1" fmla="val -19627"/>
              <a:gd name="adj2" fmla="val 99207"/>
            </a:avLst>
          </a:prstGeom>
          <a:solidFill>
            <a:srgbClr val="F4CCCC"/>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latin typeface="Roboto Mono"/>
                <a:ea typeface="Roboto Mono"/>
                <a:cs typeface="Roboto Mono"/>
                <a:sym typeface="Roboto Mono"/>
              </a:rPr>
              <a:t>This field is shown at </a:t>
            </a:r>
            <a:r>
              <a:rPr lang="en" b="1">
                <a:solidFill>
                  <a:srgbClr val="000000"/>
                </a:solidFill>
                <a:latin typeface="Roboto Mono"/>
                <a:ea typeface="Roboto Mono"/>
                <a:cs typeface="Roboto Mono"/>
                <a:sym typeface="Roboto Mono"/>
              </a:rPr>
              <a:t>1/24 scale</a:t>
            </a:r>
            <a:endParaRPr b="1">
              <a:solidFill>
                <a:srgbClr val="000000"/>
              </a:solidFill>
              <a:latin typeface="Roboto Mono"/>
              <a:ea typeface="Roboto Mono"/>
              <a:cs typeface="Roboto Mono"/>
              <a:sym typeface="Roboto Mono"/>
            </a:endParaRPr>
          </a:p>
          <a:p>
            <a:pPr marL="0" lvl="0" indent="0" algn="l" rtl="0">
              <a:spcBef>
                <a:spcPts val="0"/>
              </a:spcBef>
              <a:spcAft>
                <a:spcPts val="0"/>
              </a:spcAft>
              <a:buNone/>
            </a:pPr>
            <a:endParaRPr>
              <a:solidFill>
                <a:srgbClr val="000000"/>
              </a:solidFill>
              <a:latin typeface="Roboto Mono"/>
              <a:ea typeface="Roboto Mono"/>
              <a:cs typeface="Roboto Mono"/>
              <a:sym typeface="Roboto Mono"/>
            </a:endParaRPr>
          </a:p>
          <a:p>
            <a:pPr marL="0" lvl="0" indent="0" algn="l" rtl="0">
              <a:spcBef>
                <a:spcPts val="0"/>
              </a:spcBef>
              <a:spcAft>
                <a:spcPts val="0"/>
              </a:spcAft>
              <a:buNone/>
            </a:pPr>
            <a:r>
              <a:rPr lang="en">
                <a:solidFill>
                  <a:srgbClr val="000000"/>
                </a:solidFill>
                <a:latin typeface="Roboto Mono"/>
                <a:ea typeface="Roboto Mono"/>
                <a:cs typeface="Roboto Mono"/>
                <a:sym typeface="Roboto Mono"/>
              </a:rPr>
              <a:t>1” on the drawing is actually 24”</a:t>
            </a:r>
            <a:endParaRPr>
              <a:solidFill>
                <a:srgbClr val="000000"/>
              </a:solidFill>
              <a:latin typeface="Roboto Mono"/>
              <a:ea typeface="Roboto Mono"/>
              <a:cs typeface="Roboto Mono"/>
              <a:sym typeface="Roboto Mon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68"/>
          <p:cNvSpPr txBox="1">
            <a:spLocks noGrp="1"/>
          </p:cNvSpPr>
          <p:nvPr>
            <p:ph type="title"/>
          </p:nvPr>
        </p:nvSpPr>
        <p:spPr>
          <a:xfrm>
            <a:off x="688375" y="9380417"/>
            <a:ext cx="68580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“High Stakes” Starting Field</a:t>
            </a:r>
            <a:endParaRPr/>
          </a:p>
        </p:txBody>
      </p:sp>
      <p:sp>
        <p:nvSpPr>
          <p:cNvPr id="500" name="Google Shape;500;p68"/>
          <p:cNvSpPr txBox="1">
            <a:spLocks noGrp="1"/>
          </p:cNvSpPr>
          <p:nvPr>
            <p:ph type="subTitle" idx="1"/>
          </p:nvPr>
        </p:nvSpPr>
        <p:spPr>
          <a:xfrm>
            <a:off x="688375" y="9618529"/>
            <a:ext cx="31968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Susan</a:t>
            </a:r>
            <a:endParaRPr/>
          </a:p>
        </p:txBody>
      </p:sp>
      <p:sp>
        <p:nvSpPr>
          <p:cNvPr id="501" name="Google Shape;501;p68"/>
          <p:cNvSpPr txBox="1">
            <a:spLocks noGrp="1"/>
          </p:cNvSpPr>
          <p:nvPr>
            <p:ph type="subTitle" idx="2"/>
          </p:nvPr>
        </p:nvSpPr>
        <p:spPr>
          <a:xfrm>
            <a:off x="4349575" y="9618500"/>
            <a:ext cx="2516700" cy="2295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06/11/2026</a:t>
            </a:r>
            <a:endParaRPr>
              <a:solidFill>
                <a:schemeClr val="dk1"/>
              </a:solidFill>
            </a:endParaRPr>
          </a:p>
          <a:p>
            <a:pPr marL="0" lvl="0" indent="0" algn="l" rtl="0">
              <a:spcBef>
                <a:spcPts val="0"/>
              </a:spcBef>
              <a:spcAft>
                <a:spcPts val="0"/>
              </a:spcAft>
              <a:buNone/>
            </a:pPr>
            <a:endParaRPr/>
          </a:p>
        </p:txBody>
      </p:sp>
      <p:sp>
        <p:nvSpPr>
          <p:cNvPr id="502" name="Google Shape;502;p68"/>
          <p:cNvSpPr txBox="1">
            <a:spLocks noGrp="1"/>
          </p:cNvSpPr>
          <p:nvPr>
            <p:ph type="subTitle" idx="3"/>
          </p:nvPr>
        </p:nvSpPr>
        <p:spPr>
          <a:xfrm>
            <a:off x="7221650" y="9618500"/>
            <a:ext cx="4875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20</a:t>
            </a:r>
            <a:endParaRPr/>
          </a:p>
        </p:txBody>
      </p:sp>
      <p:sp>
        <p:nvSpPr>
          <p:cNvPr id="503" name="Google Shape;503;p68"/>
          <p:cNvSpPr txBox="1"/>
          <p:nvPr/>
        </p:nvSpPr>
        <p:spPr>
          <a:xfrm>
            <a:off x="314375" y="246225"/>
            <a:ext cx="2343600" cy="1536300"/>
          </a:xfrm>
          <a:prstGeom prst="rect">
            <a:avLst/>
          </a:prstGeom>
          <a:solidFill>
            <a:srgbClr val="D9EAD3"/>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a:latin typeface="Roboto Mono"/>
                <a:ea typeface="Roboto Mono"/>
                <a:cs typeface="Roboto Mono"/>
                <a:sym typeface="Roboto Mono"/>
              </a:rPr>
              <a:t>This is the “</a:t>
            </a:r>
            <a:r>
              <a:rPr lang="en" b="1">
                <a:latin typeface="Roboto Mono"/>
                <a:ea typeface="Roboto Mono"/>
                <a:cs typeface="Roboto Mono"/>
                <a:sym typeface="Roboto Mono"/>
              </a:rPr>
              <a:t>Starting Field</a:t>
            </a:r>
            <a:r>
              <a:rPr lang="en">
                <a:latin typeface="Roboto Mono"/>
                <a:ea typeface="Roboto Mono"/>
                <a:cs typeface="Roboto Mono"/>
                <a:sym typeface="Roboto Mono"/>
              </a:rPr>
              <a:t>” layout. The game objects are locked into the starting position.</a:t>
            </a:r>
            <a:endParaRPr>
              <a:solidFill>
                <a:schemeClr val="dk1"/>
              </a:solidFill>
              <a:latin typeface="Roboto Mono"/>
              <a:ea typeface="Roboto Mono"/>
              <a:cs typeface="Roboto Mono"/>
              <a:sym typeface="Roboto Mono"/>
            </a:endParaRPr>
          </a:p>
          <a:p>
            <a:pPr marL="0" marR="0" lvl="0" indent="0" algn="ctr" rtl="0">
              <a:lnSpc>
                <a:spcPct val="100000"/>
              </a:lnSpc>
              <a:spcBef>
                <a:spcPts val="0"/>
              </a:spcBef>
              <a:spcAft>
                <a:spcPts val="0"/>
              </a:spcAft>
              <a:buNone/>
            </a:pPr>
            <a:endParaRPr>
              <a:latin typeface="Roboto Mono"/>
              <a:ea typeface="Roboto Mono"/>
              <a:cs typeface="Roboto Mono"/>
              <a:sym typeface="Roboto Mono"/>
            </a:endParaRPr>
          </a:p>
        </p:txBody>
      </p:sp>
      <p:sp>
        <p:nvSpPr>
          <p:cNvPr id="504" name="Google Shape;504;p68"/>
          <p:cNvSpPr/>
          <p:nvPr/>
        </p:nvSpPr>
        <p:spPr>
          <a:xfrm>
            <a:off x="4798769" y="141175"/>
            <a:ext cx="2834700" cy="1371600"/>
          </a:xfrm>
          <a:prstGeom prst="wedgeRectCallout">
            <a:avLst>
              <a:gd name="adj1" fmla="val -19627"/>
              <a:gd name="adj2" fmla="val 99207"/>
            </a:avLst>
          </a:prstGeom>
          <a:solidFill>
            <a:srgbClr val="F4CCCC"/>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latin typeface="Roboto Mono"/>
                <a:ea typeface="Roboto Mono"/>
                <a:cs typeface="Roboto Mono"/>
                <a:sym typeface="Roboto Mono"/>
              </a:rPr>
              <a:t>This field is shown at </a:t>
            </a:r>
            <a:r>
              <a:rPr lang="en" b="1">
                <a:solidFill>
                  <a:srgbClr val="000000"/>
                </a:solidFill>
                <a:latin typeface="Roboto Mono"/>
                <a:ea typeface="Roboto Mono"/>
                <a:cs typeface="Roboto Mono"/>
                <a:sym typeface="Roboto Mono"/>
              </a:rPr>
              <a:t>1/24 scale</a:t>
            </a:r>
            <a:endParaRPr b="1">
              <a:solidFill>
                <a:srgbClr val="000000"/>
              </a:solidFill>
              <a:latin typeface="Roboto Mono"/>
              <a:ea typeface="Roboto Mono"/>
              <a:cs typeface="Roboto Mono"/>
              <a:sym typeface="Roboto Mono"/>
            </a:endParaRPr>
          </a:p>
          <a:p>
            <a:pPr marL="0" lvl="0" indent="0" algn="l" rtl="0">
              <a:spcBef>
                <a:spcPts val="0"/>
              </a:spcBef>
              <a:spcAft>
                <a:spcPts val="0"/>
              </a:spcAft>
              <a:buNone/>
            </a:pPr>
            <a:endParaRPr>
              <a:solidFill>
                <a:srgbClr val="000000"/>
              </a:solidFill>
              <a:latin typeface="Roboto Mono"/>
              <a:ea typeface="Roboto Mono"/>
              <a:cs typeface="Roboto Mono"/>
              <a:sym typeface="Roboto Mono"/>
            </a:endParaRPr>
          </a:p>
          <a:p>
            <a:pPr marL="0" lvl="0" indent="0" algn="l" rtl="0">
              <a:spcBef>
                <a:spcPts val="0"/>
              </a:spcBef>
              <a:spcAft>
                <a:spcPts val="0"/>
              </a:spcAft>
              <a:buNone/>
            </a:pPr>
            <a:r>
              <a:rPr lang="en">
                <a:solidFill>
                  <a:srgbClr val="000000"/>
                </a:solidFill>
                <a:latin typeface="Roboto Mono"/>
                <a:ea typeface="Roboto Mono"/>
                <a:cs typeface="Roboto Mono"/>
                <a:sym typeface="Roboto Mono"/>
              </a:rPr>
              <a:t>1” on the drawing is actually 24”</a:t>
            </a:r>
            <a:endParaRPr>
              <a:solidFill>
                <a:srgbClr val="000000"/>
              </a:solidFill>
              <a:latin typeface="Roboto Mono"/>
              <a:ea typeface="Roboto Mono"/>
              <a:cs typeface="Roboto Mono"/>
              <a:sym typeface="Roboto Mon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51"/>
          <p:cNvSpPr txBox="1">
            <a:spLocks noGrp="1"/>
          </p:cNvSpPr>
          <p:nvPr>
            <p:ph type="subTitle" idx="1"/>
          </p:nvPr>
        </p:nvSpPr>
        <p:spPr>
          <a:xfrm>
            <a:off x="238075" y="654700"/>
            <a:ext cx="7315200" cy="91440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highlight>
                  <a:schemeClr val="lt1"/>
                </a:highlight>
              </a:rPr>
              <a:t>Using Google Slides</a:t>
            </a:r>
            <a:endParaRPr b="1" dirty="0">
              <a:solidFill>
                <a:schemeClr val="dk1"/>
              </a:solidFill>
              <a:highlight>
                <a:schemeClr val="lt1"/>
              </a:highlight>
            </a:endParaRPr>
          </a:p>
          <a:p>
            <a:pPr marL="0" lvl="0" indent="0" algn="l" rtl="0">
              <a:spcBef>
                <a:spcPts val="0"/>
              </a:spcBef>
              <a:spcAft>
                <a:spcPts val="0"/>
              </a:spcAft>
              <a:buClr>
                <a:schemeClr val="dk1"/>
              </a:buClr>
              <a:buSzPts val="1100"/>
              <a:buFont typeface="Arial"/>
              <a:buNone/>
            </a:pPr>
            <a:r>
              <a:rPr lang="en" dirty="0">
                <a:solidFill>
                  <a:schemeClr val="dk1"/>
                </a:solidFill>
              </a:rPr>
              <a:t>4	</a:t>
            </a:r>
            <a:r>
              <a:rPr lang="en" u="sng" dirty="0">
                <a:solidFill>
                  <a:schemeClr val="hlink"/>
                </a:solidFill>
                <a:hlinkClick r:id="rId3" action="ppaction://hlinksldjump"/>
              </a:rPr>
              <a:t>MS Powerpoint for Engineering Notebooks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highlight>
                  <a:schemeClr val="lt1"/>
                </a:highlight>
              </a:rPr>
              <a:t>Common Pages</a:t>
            </a:r>
            <a:endParaRPr b="1" dirty="0">
              <a:solidFill>
                <a:schemeClr val="dk1"/>
              </a:solidFill>
              <a:highlight>
                <a:schemeClr val="lt1"/>
              </a:highlight>
            </a:endParaRPr>
          </a:p>
          <a:p>
            <a:pPr marL="0" lvl="0" indent="0" algn="l" rtl="0">
              <a:spcBef>
                <a:spcPts val="0"/>
              </a:spcBef>
              <a:spcAft>
                <a:spcPts val="0"/>
              </a:spcAft>
              <a:buClr>
                <a:schemeClr val="dk1"/>
              </a:buClr>
              <a:buSzPts val="1100"/>
              <a:buFont typeface="Arial"/>
              <a:buNone/>
            </a:pPr>
            <a:r>
              <a:rPr lang="en" dirty="0">
                <a:solidFill>
                  <a:schemeClr val="dk1"/>
                </a:solidFill>
              </a:rPr>
              <a:t>6	</a:t>
            </a:r>
            <a:r>
              <a:rPr lang="en" u="sng" dirty="0">
                <a:solidFill>
                  <a:schemeClr val="hlink"/>
                </a:solidFill>
                <a:hlinkClick r:id="rId4" action="ppaction://hlinksldjump"/>
              </a:rPr>
              <a:t>Front Page</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7	</a:t>
            </a:r>
            <a:r>
              <a:rPr lang="en" u="sng" dirty="0">
                <a:solidFill>
                  <a:schemeClr val="hlink"/>
                </a:solidFill>
                <a:hlinkClick r:id="rId5" action="ppaction://hlinksldjump"/>
              </a:rPr>
              <a:t>Resources</a:t>
            </a:r>
            <a:r>
              <a:rPr lang="en" dirty="0">
                <a:solidFill>
                  <a:schemeClr val="dk1"/>
                </a:solidFill>
              </a:rPr>
              <a:t>	</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9	</a:t>
            </a:r>
            <a:r>
              <a:rPr lang="en" u="sng" dirty="0">
                <a:solidFill>
                  <a:schemeClr val="hlink"/>
                </a:solidFill>
                <a:hlinkClick r:id="rId6" action="ppaction://hlinksldjump"/>
              </a:rPr>
              <a:t>Table of Contents</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10	</a:t>
            </a:r>
            <a:r>
              <a:rPr lang="en" u="sng" dirty="0">
                <a:solidFill>
                  <a:schemeClr val="hlink"/>
                </a:solidFill>
                <a:hlinkClick r:id="rId7" action="ppaction://hlinksldjump"/>
              </a:rPr>
              <a:t>Blank page example</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11	</a:t>
            </a:r>
            <a:r>
              <a:rPr lang="en" u="sng" dirty="0">
                <a:solidFill>
                  <a:schemeClr val="hlink"/>
                </a:solidFill>
                <a:hlinkClick r:id="rId8" action="ppaction://hlinksldjump"/>
              </a:rPr>
              <a:t>Lined example</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12	</a:t>
            </a:r>
            <a:r>
              <a:rPr lang="en" u="sng" dirty="0">
                <a:solidFill>
                  <a:schemeClr val="hlink"/>
                </a:solidFill>
                <a:hlinkClick r:id="rId9" action="ppaction://hlinksldjump"/>
              </a:rPr>
              <a:t>Dot Grid example</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highlight>
                  <a:schemeClr val="lt1"/>
                </a:highlight>
              </a:rPr>
              <a:t>Team Organization</a:t>
            </a:r>
            <a:endParaRPr b="1" dirty="0">
              <a:solidFill>
                <a:schemeClr val="dk1"/>
              </a:solidFill>
              <a:highlight>
                <a:schemeClr val="lt1"/>
              </a:highlight>
            </a:endParaRPr>
          </a:p>
          <a:p>
            <a:pPr marL="0" lvl="0" indent="0" algn="l" rtl="0">
              <a:spcBef>
                <a:spcPts val="0"/>
              </a:spcBef>
              <a:spcAft>
                <a:spcPts val="0"/>
              </a:spcAft>
              <a:buClr>
                <a:schemeClr val="dk1"/>
              </a:buClr>
              <a:buSzPts val="1100"/>
              <a:buFont typeface="Arial"/>
              <a:buNone/>
            </a:pPr>
            <a:r>
              <a:rPr lang="en" dirty="0">
                <a:solidFill>
                  <a:schemeClr val="dk1"/>
                </a:solidFill>
              </a:rPr>
              <a:t>14	</a:t>
            </a:r>
            <a:r>
              <a:rPr lang="en" u="sng" dirty="0">
                <a:solidFill>
                  <a:schemeClr val="hlink"/>
                </a:solidFill>
                <a:hlinkClick r:id="rId10" action="ppaction://hlinksldjump"/>
              </a:rPr>
              <a:t>Team Bio example</a:t>
            </a:r>
            <a:endParaRPr dirty="0">
              <a:solidFill>
                <a:schemeClr val="dk1"/>
              </a:solidFill>
            </a:endParaRPr>
          </a:p>
          <a:p>
            <a:pPr marL="0" lvl="0" indent="0" algn="l" rtl="0">
              <a:spcBef>
                <a:spcPts val="0"/>
              </a:spcBef>
              <a:spcAft>
                <a:spcPts val="0"/>
              </a:spcAft>
              <a:buNone/>
            </a:pPr>
            <a:r>
              <a:rPr lang="en" dirty="0">
                <a:solidFill>
                  <a:schemeClr val="dk1"/>
                </a:solidFill>
              </a:rPr>
              <a:t>15	</a:t>
            </a:r>
            <a:r>
              <a:rPr lang="en" u="sng" dirty="0">
                <a:solidFill>
                  <a:schemeClr val="hlink"/>
                </a:solidFill>
                <a:hlinkClick r:id="rId11" action="ppaction://hlinksldjump"/>
              </a:rPr>
              <a:t>Lined Calendar</a:t>
            </a:r>
            <a:endParaRPr dirty="0"/>
          </a:p>
          <a:p>
            <a:pPr marL="0" lvl="0" indent="0" algn="l" rtl="0">
              <a:spcBef>
                <a:spcPts val="0"/>
              </a:spcBef>
              <a:spcAft>
                <a:spcPts val="0"/>
              </a:spcAft>
              <a:buNone/>
            </a:pPr>
            <a:r>
              <a:rPr lang="en" dirty="0"/>
              <a:t>16	</a:t>
            </a:r>
            <a:r>
              <a:rPr lang="en" u="sng" dirty="0">
                <a:solidFill>
                  <a:schemeClr val="hlink"/>
                </a:solidFill>
                <a:hlinkClick r:id="rId12" action="ppaction://hlinksldjump"/>
              </a:rPr>
              <a:t>Grid Calendar</a:t>
            </a:r>
            <a:endParaRPr dirty="0"/>
          </a:p>
          <a:p>
            <a:pPr marL="0" lvl="0" indent="0" algn="l" rtl="0">
              <a:spcBef>
                <a:spcPts val="0"/>
              </a:spcBef>
              <a:spcAft>
                <a:spcPts val="0"/>
              </a:spcAft>
              <a:buNone/>
            </a:pPr>
            <a:r>
              <a:rPr lang="en" dirty="0"/>
              <a:t>17	</a:t>
            </a:r>
            <a:r>
              <a:rPr lang="en" u="sng" dirty="0">
                <a:solidFill>
                  <a:schemeClr val="hlink"/>
                </a:solidFill>
                <a:hlinkClick r:id="rId13" action="ppaction://hlinksldjump"/>
              </a:rPr>
              <a:t>Weekly Planner</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b="1" dirty="0"/>
              <a:t>Strategy</a:t>
            </a:r>
            <a:endParaRPr b="1" dirty="0"/>
          </a:p>
          <a:p>
            <a:pPr marL="0" lvl="0" indent="0" algn="l" rtl="0">
              <a:spcBef>
                <a:spcPts val="0"/>
              </a:spcBef>
              <a:spcAft>
                <a:spcPts val="0"/>
              </a:spcAft>
              <a:buNone/>
            </a:pPr>
            <a:r>
              <a:rPr lang="en" dirty="0"/>
              <a:t>19	</a:t>
            </a:r>
            <a:r>
              <a:rPr lang="en" u="sng" dirty="0">
                <a:solidFill>
                  <a:schemeClr val="hlink"/>
                </a:solidFill>
                <a:hlinkClick r:id="" action="ppaction://noaction"/>
              </a:rPr>
              <a:t>Blank Field example</a:t>
            </a:r>
            <a:endParaRPr dirty="0"/>
          </a:p>
          <a:p>
            <a:pPr marL="0" lvl="0" indent="0" algn="l" rtl="0">
              <a:spcBef>
                <a:spcPts val="0"/>
              </a:spcBef>
              <a:spcAft>
                <a:spcPts val="0"/>
              </a:spcAft>
              <a:buNone/>
            </a:pPr>
            <a:r>
              <a:rPr lang="en" dirty="0"/>
              <a:t>20	</a:t>
            </a:r>
            <a:r>
              <a:rPr lang="en" u="sng" dirty="0">
                <a:solidFill>
                  <a:schemeClr val="hlink"/>
                </a:solidFill>
                <a:hlinkClick r:id="" action="ppaction://noaction"/>
              </a:rPr>
              <a:t>Starting Field Example</a:t>
            </a:r>
            <a:endParaRPr dirty="0"/>
          </a:p>
          <a:p>
            <a:pPr marL="0" lvl="0" indent="0" algn="l" rtl="0">
              <a:spcBef>
                <a:spcPts val="0"/>
              </a:spcBef>
              <a:spcAft>
                <a:spcPts val="0"/>
              </a:spcAft>
              <a:buNone/>
            </a:pPr>
            <a:r>
              <a:rPr lang="en" dirty="0"/>
              <a:t>21	</a:t>
            </a:r>
            <a:r>
              <a:rPr lang="en" u="sng" dirty="0">
                <a:solidFill>
                  <a:schemeClr val="hlink"/>
                </a:solidFill>
                <a:hlinkClick r:id="" action="ppaction://noaction"/>
              </a:rPr>
              <a:t>Field with moveable objects</a:t>
            </a:r>
            <a:endParaRPr dirty="0"/>
          </a:p>
          <a:p>
            <a:pPr marL="0" lvl="0" indent="0" algn="l" rtl="0">
              <a:spcBef>
                <a:spcPts val="0"/>
              </a:spcBef>
              <a:spcAft>
                <a:spcPts val="0"/>
              </a:spcAft>
              <a:buNone/>
            </a:pPr>
            <a:endParaRPr lang="en-US" dirty="0"/>
          </a:p>
          <a:p>
            <a:pPr marL="0" lvl="0" indent="0" algn="l" rtl="0">
              <a:spcBef>
                <a:spcPts val="0"/>
              </a:spcBef>
              <a:spcAft>
                <a:spcPts val="0"/>
              </a:spcAft>
              <a:buNone/>
            </a:pPr>
            <a:r>
              <a:rPr lang="en" b="1" dirty="0">
                <a:highlight>
                  <a:schemeClr val="lt1"/>
                </a:highlight>
              </a:rPr>
              <a:t>Engineering</a:t>
            </a:r>
            <a:endParaRPr b="1" dirty="0">
              <a:highlight>
                <a:schemeClr val="lt1"/>
              </a:highlight>
            </a:endParaRPr>
          </a:p>
          <a:p>
            <a:pPr marL="0" lvl="0" indent="0" algn="l" rtl="0">
              <a:spcBef>
                <a:spcPts val="0"/>
              </a:spcBef>
              <a:spcAft>
                <a:spcPts val="0"/>
              </a:spcAft>
              <a:buNone/>
            </a:pPr>
            <a:r>
              <a:rPr lang="en" dirty="0"/>
              <a:t>22	</a:t>
            </a:r>
            <a:r>
              <a:rPr lang="en" u="sng" dirty="0">
                <a:solidFill>
                  <a:schemeClr val="hlink"/>
                </a:solidFill>
                <a:hlinkClick r:id="rId14" action="ppaction://hlinksldjump"/>
              </a:rPr>
              <a:t>Full-Scale Grid Example</a:t>
            </a:r>
            <a:endParaRPr dirty="0"/>
          </a:p>
          <a:p>
            <a:pPr marL="0" lvl="0" indent="0" algn="l" rtl="0">
              <a:spcBef>
                <a:spcPts val="0"/>
              </a:spcBef>
              <a:spcAft>
                <a:spcPts val="0"/>
              </a:spcAft>
              <a:buNone/>
            </a:pPr>
            <a:r>
              <a:rPr lang="en" dirty="0"/>
              <a:t>23	</a:t>
            </a:r>
            <a:r>
              <a:rPr lang="en" u="sng" dirty="0">
                <a:solidFill>
                  <a:schemeClr val="hlink"/>
                </a:solidFill>
                <a:hlinkClick r:id="rId15" action="ppaction://hlinksldjump"/>
              </a:rPr>
              <a:t>Half-Scale Grid Example</a:t>
            </a:r>
            <a:endParaRPr dirty="0"/>
          </a:p>
          <a:p>
            <a:pPr marL="0" lvl="0" indent="0" algn="l" rtl="0">
              <a:spcBef>
                <a:spcPts val="0"/>
              </a:spcBef>
              <a:spcAft>
                <a:spcPts val="0"/>
              </a:spcAft>
              <a:buNone/>
            </a:pPr>
            <a:r>
              <a:rPr lang="en" dirty="0"/>
              <a:t>24	</a:t>
            </a:r>
            <a:r>
              <a:rPr lang="en" u="sng" dirty="0">
                <a:solidFill>
                  <a:schemeClr val="hlink"/>
                </a:solidFill>
                <a:hlinkClick r:id="rId16" action="ppaction://hlinksldjump"/>
              </a:rPr>
              <a:t>Third-Scale Grid Example</a:t>
            </a:r>
            <a:endParaRPr dirty="0"/>
          </a:p>
          <a:p>
            <a:pPr marL="0" lvl="0" indent="0" algn="l" rtl="0">
              <a:spcBef>
                <a:spcPts val="0"/>
              </a:spcBef>
              <a:spcAft>
                <a:spcPts val="0"/>
              </a:spcAft>
              <a:buNone/>
            </a:pPr>
            <a:r>
              <a:rPr lang="en" dirty="0"/>
              <a:t>25	</a:t>
            </a:r>
            <a:r>
              <a:rPr lang="en" u="sng" dirty="0">
                <a:solidFill>
                  <a:schemeClr val="hlink"/>
                </a:solidFill>
                <a:hlinkClick r:id="rId17" action="ppaction://hlinksldjump"/>
              </a:rPr>
              <a:t>Digital V5 Parts Example</a:t>
            </a:r>
            <a:endParaRPr dirty="0"/>
          </a:p>
          <a:p>
            <a:pPr marL="0" lvl="0" indent="0" algn="l" rtl="0">
              <a:spcBef>
                <a:spcPts val="0"/>
              </a:spcBef>
              <a:spcAft>
                <a:spcPts val="0"/>
              </a:spcAft>
              <a:buNone/>
            </a:pPr>
            <a:r>
              <a:rPr lang="en" dirty="0"/>
              <a:t>26	</a:t>
            </a:r>
            <a:r>
              <a:rPr lang="en" u="sng" dirty="0">
                <a:solidFill>
                  <a:schemeClr val="hlink"/>
                </a:solidFill>
                <a:hlinkClick r:id="rId18" action="ppaction://hlinksldjump"/>
              </a:rPr>
              <a:t>D</a:t>
            </a:r>
            <a:r>
              <a:rPr lang="en" u="sng" dirty="0">
                <a:solidFill>
                  <a:schemeClr val="hlink"/>
                </a:solidFill>
                <a:hlinkClick r:id="rId18" action="ppaction://hlinksldjump"/>
              </a:rPr>
              <a:t>igital V5 Ruler Example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b="1" dirty="0"/>
              <a:t>Wiring</a:t>
            </a:r>
            <a:endParaRPr b="1" dirty="0"/>
          </a:p>
          <a:p>
            <a:pPr marL="0" lvl="0" indent="0" algn="l" rtl="0">
              <a:spcBef>
                <a:spcPts val="0"/>
              </a:spcBef>
              <a:spcAft>
                <a:spcPts val="0"/>
              </a:spcAft>
              <a:buNone/>
            </a:pPr>
            <a:r>
              <a:rPr lang="en" dirty="0"/>
              <a:t>28	</a:t>
            </a:r>
            <a:r>
              <a:rPr lang="en" u="sng" dirty="0">
                <a:solidFill>
                  <a:schemeClr val="hlink"/>
                </a:solidFill>
                <a:hlinkClick r:id="rId19" action="ppaction://hlinksldjump"/>
              </a:rPr>
              <a:t>V5 Robot Brain Wiring</a:t>
            </a:r>
            <a:endParaRPr dirty="0"/>
          </a:p>
          <a:p>
            <a:pPr marL="0" lvl="0" indent="0" algn="l" rtl="0">
              <a:spcBef>
                <a:spcPts val="0"/>
              </a:spcBef>
              <a:spcAft>
                <a:spcPts val="0"/>
              </a:spcAft>
              <a:buNone/>
            </a:pPr>
            <a:r>
              <a:rPr lang="en" dirty="0"/>
              <a:t>29	</a:t>
            </a:r>
            <a:r>
              <a:rPr lang="en" u="sng" dirty="0">
                <a:solidFill>
                  <a:schemeClr val="hlink"/>
                </a:solidFill>
                <a:hlinkClick r:id="rId20" action="ppaction://hlinksldjump"/>
              </a:rPr>
              <a:t>V5 Controller Functions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b="1" dirty="0"/>
              <a:t>Coding</a:t>
            </a:r>
            <a:endParaRPr b="1" dirty="0"/>
          </a:p>
          <a:p>
            <a:pPr marL="0" lvl="0" indent="0" algn="l" rtl="0">
              <a:spcBef>
                <a:spcPts val="0"/>
              </a:spcBef>
              <a:spcAft>
                <a:spcPts val="0"/>
              </a:spcAft>
              <a:buNone/>
            </a:pPr>
            <a:r>
              <a:rPr lang="en" dirty="0"/>
              <a:t>31	</a:t>
            </a:r>
            <a:r>
              <a:rPr lang="en" u="sng" dirty="0">
                <a:solidFill>
                  <a:schemeClr val="hlink"/>
                </a:solidFill>
                <a:hlinkClick r:id="rId21" action="ppaction://hlinksldjump"/>
              </a:rPr>
              <a:t>VEXcode Blocks Example</a:t>
            </a:r>
            <a:endParaRPr dirty="0"/>
          </a:p>
          <a:p>
            <a:pPr marL="0" lvl="0" indent="0" algn="l" rtl="0">
              <a:spcBef>
                <a:spcPts val="0"/>
              </a:spcBef>
              <a:spcAft>
                <a:spcPts val="0"/>
              </a:spcAft>
              <a:buNone/>
            </a:pPr>
            <a:r>
              <a:rPr lang="en" dirty="0"/>
              <a:t>32	</a:t>
            </a:r>
            <a:r>
              <a:rPr lang="en" u="sng" dirty="0">
                <a:solidFill>
                  <a:schemeClr val="hlink"/>
                </a:solidFill>
                <a:hlinkClick r:id="rId22" action="ppaction://hlinksldjump"/>
              </a:rPr>
              <a:t>VEXcode Python Example</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pic>
        <p:nvPicPr>
          <p:cNvPr id="509" name="Google Shape;509;p69" title="Clear Cup.png"/>
          <p:cNvPicPr preferRelativeResize="0"/>
          <p:nvPr/>
        </p:nvPicPr>
        <p:blipFill>
          <a:blip r:embed="rId3">
            <a:alphaModFix/>
          </a:blip>
          <a:stretch>
            <a:fillRect/>
          </a:stretch>
        </p:blipFill>
        <p:spPr>
          <a:xfrm>
            <a:off x="1994597" y="6806558"/>
            <a:ext cx="125850" cy="125850"/>
          </a:xfrm>
          <a:prstGeom prst="rect">
            <a:avLst/>
          </a:prstGeom>
          <a:noFill/>
          <a:ln>
            <a:noFill/>
          </a:ln>
        </p:spPr>
      </p:pic>
      <p:pic>
        <p:nvPicPr>
          <p:cNvPr id="510" name="Google Shape;510;p69" title="Dark Cup.png"/>
          <p:cNvPicPr preferRelativeResize="0"/>
          <p:nvPr/>
        </p:nvPicPr>
        <p:blipFill>
          <a:blip r:embed="rId4">
            <a:alphaModFix/>
          </a:blip>
          <a:stretch>
            <a:fillRect/>
          </a:stretch>
        </p:blipFill>
        <p:spPr>
          <a:xfrm>
            <a:off x="3276110" y="1505025"/>
            <a:ext cx="127600" cy="127600"/>
          </a:xfrm>
          <a:prstGeom prst="rect">
            <a:avLst/>
          </a:prstGeom>
          <a:noFill/>
          <a:ln>
            <a:noFill/>
          </a:ln>
        </p:spPr>
      </p:pic>
      <p:pic>
        <p:nvPicPr>
          <p:cNvPr id="511" name="Google Shape;511;p69" title="Pin Blue Top.png"/>
          <p:cNvPicPr preferRelativeResize="0"/>
          <p:nvPr/>
        </p:nvPicPr>
        <p:blipFill>
          <a:blip r:embed="rId5">
            <a:alphaModFix/>
          </a:blip>
          <a:stretch>
            <a:fillRect/>
          </a:stretch>
        </p:blipFill>
        <p:spPr>
          <a:xfrm>
            <a:off x="1994598" y="6563584"/>
            <a:ext cx="127600" cy="255223"/>
          </a:xfrm>
          <a:prstGeom prst="rect">
            <a:avLst/>
          </a:prstGeom>
          <a:noFill/>
          <a:ln>
            <a:noFill/>
          </a:ln>
        </p:spPr>
      </p:pic>
      <p:pic>
        <p:nvPicPr>
          <p:cNvPr id="512" name="Google Shape;512;p69" title="Pin Red Top.png"/>
          <p:cNvPicPr preferRelativeResize="0"/>
          <p:nvPr/>
        </p:nvPicPr>
        <p:blipFill>
          <a:blip r:embed="rId6">
            <a:alphaModFix/>
          </a:blip>
          <a:stretch>
            <a:fillRect/>
          </a:stretch>
        </p:blipFill>
        <p:spPr>
          <a:xfrm rot="5400000">
            <a:off x="2175088" y="6740949"/>
            <a:ext cx="127600" cy="255175"/>
          </a:xfrm>
          <a:prstGeom prst="rect">
            <a:avLst/>
          </a:prstGeom>
          <a:noFill/>
          <a:ln>
            <a:noFill/>
          </a:ln>
        </p:spPr>
      </p:pic>
      <p:pic>
        <p:nvPicPr>
          <p:cNvPr id="513" name="Google Shape;513;p69" title="Red Goal Toggle.png"/>
          <p:cNvPicPr preferRelativeResize="0"/>
          <p:nvPr/>
        </p:nvPicPr>
        <p:blipFill>
          <a:blip r:embed="rId7">
            <a:alphaModFix/>
          </a:blip>
          <a:stretch>
            <a:fillRect/>
          </a:stretch>
        </p:blipFill>
        <p:spPr>
          <a:xfrm>
            <a:off x="828675" y="4508275"/>
            <a:ext cx="87925" cy="1062482"/>
          </a:xfrm>
          <a:prstGeom prst="rect">
            <a:avLst/>
          </a:prstGeom>
          <a:noFill/>
          <a:ln>
            <a:noFill/>
          </a:ln>
        </p:spPr>
      </p:pic>
      <p:pic>
        <p:nvPicPr>
          <p:cNvPr id="514" name="Google Shape;514;p69" title="Red Pin.png"/>
          <p:cNvPicPr preferRelativeResize="0"/>
          <p:nvPr/>
        </p:nvPicPr>
        <p:blipFill>
          <a:blip r:embed="rId8">
            <a:alphaModFix/>
          </a:blip>
          <a:stretch>
            <a:fillRect/>
          </a:stretch>
        </p:blipFill>
        <p:spPr>
          <a:xfrm>
            <a:off x="4739200" y="4975273"/>
            <a:ext cx="127600" cy="127579"/>
          </a:xfrm>
          <a:prstGeom prst="rect">
            <a:avLst/>
          </a:prstGeom>
          <a:noFill/>
          <a:ln>
            <a:noFill/>
          </a:ln>
        </p:spPr>
      </p:pic>
      <p:pic>
        <p:nvPicPr>
          <p:cNvPr id="515" name="Google Shape;515;p69" title="Yellow Pin.png"/>
          <p:cNvPicPr preferRelativeResize="0"/>
          <p:nvPr/>
        </p:nvPicPr>
        <p:blipFill>
          <a:blip r:embed="rId9">
            <a:alphaModFix/>
          </a:blip>
          <a:stretch>
            <a:fillRect/>
          </a:stretch>
        </p:blipFill>
        <p:spPr>
          <a:xfrm>
            <a:off x="1995962" y="3146851"/>
            <a:ext cx="127600" cy="127600"/>
          </a:xfrm>
          <a:prstGeom prst="rect">
            <a:avLst/>
          </a:prstGeom>
          <a:noFill/>
          <a:ln>
            <a:noFill/>
          </a:ln>
        </p:spPr>
      </p:pic>
      <p:pic>
        <p:nvPicPr>
          <p:cNvPr id="516" name="Google Shape;516;p69" title="Blue Goal Toggle.png"/>
          <p:cNvPicPr preferRelativeResize="0"/>
          <p:nvPr/>
        </p:nvPicPr>
        <p:blipFill>
          <a:blip r:embed="rId10">
            <a:alphaModFix/>
          </a:blip>
          <a:stretch>
            <a:fillRect/>
          </a:stretch>
        </p:blipFill>
        <p:spPr>
          <a:xfrm>
            <a:off x="941800" y="4508150"/>
            <a:ext cx="87925" cy="1062725"/>
          </a:xfrm>
          <a:prstGeom prst="rect">
            <a:avLst/>
          </a:prstGeom>
          <a:noFill/>
          <a:ln>
            <a:noFill/>
          </a:ln>
        </p:spPr>
      </p:pic>
      <p:pic>
        <p:nvPicPr>
          <p:cNvPr id="517" name="Google Shape;517;p69" title="Blue Pin.png"/>
          <p:cNvPicPr preferRelativeResize="0"/>
          <p:nvPr/>
        </p:nvPicPr>
        <p:blipFill>
          <a:blip r:embed="rId11">
            <a:alphaModFix/>
          </a:blip>
          <a:stretch>
            <a:fillRect/>
          </a:stretch>
        </p:blipFill>
        <p:spPr>
          <a:xfrm>
            <a:off x="2002230" y="1809749"/>
            <a:ext cx="127600" cy="127600"/>
          </a:xfrm>
          <a:prstGeom prst="rect">
            <a:avLst/>
          </a:prstGeom>
          <a:noFill/>
          <a:ln>
            <a:noFill/>
          </a:ln>
        </p:spPr>
      </p:pic>
      <p:pic>
        <p:nvPicPr>
          <p:cNvPr id="518" name="Google Shape;518;p69" title="Red Goal Toggle.png"/>
          <p:cNvPicPr preferRelativeResize="0"/>
          <p:nvPr/>
        </p:nvPicPr>
        <p:blipFill>
          <a:blip r:embed="rId7">
            <a:alphaModFix/>
          </a:blip>
          <a:stretch>
            <a:fillRect/>
          </a:stretch>
        </p:blipFill>
        <p:spPr>
          <a:xfrm rot="10800000">
            <a:off x="6888425" y="4508269"/>
            <a:ext cx="87925" cy="1062482"/>
          </a:xfrm>
          <a:prstGeom prst="rect">
            <a:avLst/>
          </a:prstGeom>
          <a:noFill/>
          <a:ln>
            <a:noFill/>
          </a:ln>
        </p:spPr>
      </p:pic>
      <p:pic>
        <p:nvPicPr>
          <p:cNvPr id="519" name="Google Shape;519;p69" title="Blue Goal Toggle.png"/>
          <p:cNvPicPr preferRelativeResize="0"/>
          <p:nvPr/>
        </p:nvPicPr>
        <p:blipFill>
          <a:blip r:embed="rId10">
            <a:alphaModFix/>
          </a:blip>
          <a:stretch>
            <a:fillRect/>
          </a:stretch>
        </p:blipFill>
        <p:spPr>
          <a:xfrm rot="10800000">
            <a:off x="6775300" y="4508150"/>
            <a:ext cx="87925" cy="1062725"/>
          </a:xfrm>
          <a:prstGeom prst="rect">
            <a:avLst/>
          </a:prstGeom>
          <a:noFill/>
          <a:ln>
            <a:noFill/>
          </a:ln>
        </p:spPr>
      </p:pic>
      <p:pic>
        <p:nvPicPr>
          <p:cNvPr id="520" name="Google Shape;520;p69" title="Red Goal Toggle.png"/>
          <p:cNvPicPr preferRelativeResize="0"/>
          <p:nvPr/>
        </p:nvPicPr>
        <p:blipFill>
          <a:blip r:embed="rId7">
            <a:alphaModFix/>
          </a:blip>
          <a:stretch>
            <a:fillRect/>
          </a:stretch>
        </p:blipFill>
        <p:spPr>
          <a:xfrm rot="-5400000">
            <a:off x="3842241" y="7528159"/>
            <a:ext cx="87925" cy="1062482"/>
          </a:xfrm>
          <a:prstGeom prst="rect">
            <a:avLst/>
          </a:prstGeom>
          <a:noFill/>
          <a:ln>
            <a:noFill/>
          </a:ln>
        </p:spPr>
      </p:pic>
      <p:pic>
        <p:nvPicPr>
          <p:cNvPr id="521" name="Google Shape;521;p69" title="Blue Goal Toggle.png"/>
          <p:cNvPicPr preferRelativeResize="0"/>
          <p:nvPr/>
        </p:nvPicPr>
        <p:blipFill>
          <a:blip r:embed="rId10">
            <a:alphaModFix/>
          </a:blip>
          <a:stretch>
            <a:fillRect/>
          </a:stretch>
        </p:blipFill>
        <p:spPr>
          <a:xfrm rot="-5400000">
            <a:off x="3842238" y="7414913"/>
            <a:ext cx="87925" cy="1062725"/>
          </a:xfrm>
          <a:prstGeom prst="rect">
            <a:avLst/>
          </a:prstGeom>
          <a:noFill/>
          <a:ln>
            <a:noFill/>
          </a:ln>
        </p:spPr>
      </p:pic>
      <p:pic>
        <p:nvPicPr>
          <p:cNvPr id="522" name="Google Shape;522;p69" title="Red Goal Toggle.png"/>
          <p:cNvPicPr preferRelativeResize="0"/>
          <p:nvPr/>
        </p:nvPicPr>
        <p:blipFill>
          <a:blip r:embed="rId7">
            <a:alphaModFix/>
          </a:blip>
          <a:stretch>
            <a:fillRect/>
          </a:stretch>
        </p:blipFill>
        <p:spPr>
          <a:xfrm rot="5400000">
            <a:off x="3842234" y="1483784"/>
            <a:ext cx="87925" cy="1062482"/>
          </a:xfrm>
          <a:prstGeom prst="rect">
            <a:avLst/>
          </a:prstGeom>
          <a:noFill/>
          <a:ln>
            <a:noFill/>
          </a:ln>
        </p:spPr>
      </p:pic>
      <p:pic>
        <p:nvPicPr>
          <p:cNvPr id="523" name="Google Shape;523;p69" title="Blue Goal Toggle.png"/>
          <p:cNvPicPr preferRelativeResize="0"/>
          <p:nvPr/>
        </p:nvPicPr>
        <p:blipFill>
          <a:blip r:embed="rId10">
            <a:alphaModFix/>
          </a:blip>
          <a:stretch>
            <a:fillRect/>
          </a:stretch>
        </p:blipFill>
        <p:spPr>
          <a:xfrm rot="5400000">
            <a:off x="3842238" y="1596788"/>
            <a:ext cx="87925" cy="1062725"/>
          </a:xfrm>
          <a:prstGeom prst="rect">
            <a:avLst/>
          </a:prstGeom>
          <a:noFill/>
          <a:ln>
            <a:noFill/>
          </a:ln>
        </p:spPr>
      </p:pic>
      <p:pic>
        <p:nvPicPr>
          <p:cNvPr id="524" name="Google Shape;524;p69" title="Yellow Pin.png"/>
          <p:cNvPicPr preferRelativeResize="0"/>
          <p:nvPr/>
        </p:nvPicPr>
        <p:blipFill>
          <a:blip r:embed="rId9">
            <a:alphaModFix/>
          </a:blip>
          <a:stretch>
            <a:fillRect/>
          </a:stretch>
        </p:blipFill>
        <p:spPr>
          <a:xfrm>
            <a:off x="2908249" y="4061076"/>
            <a:ext cx="127600" cy="127600"/>
          </a:xfrm>
          <a:prstGeom prst="rect">
            <a:avLst/>
          </a:prstGeom>
          <a:noFill/>
          <a:ln>
            <a:noFill/>
          </a:ln>
        </p:spPr>
      </p:pic>
      <p:pic>
        <p:nvPicPr>
          <p:cNvPr id="525" name="Google Shape;525;p69" title="Yellow Pin.png"/>
          <p:cNvPicPr preferRelativeResize="0"/>
          <p:nvPr/>
        </p:nvPicPr>
        <p:blipFill>
          <a:blip r:embed="rId9">
            <a:alphaModFix/>
          </a:blip>
          <a:stretch>
            <a:fillRect/>
          </a:stretch>
        </p:blipFill>
        <p:spPr>
          <a:xfrm>
            <a:off x="1143699" y="4061076"/>
            <a:ext cx="127600" cy="127600"/>
          </a:xfrm>
          <a:prstGeom prst="rect">
            <a:avLst/>
          </a:prstGeom>
          <a:noFill/>
          <a:ln>
            <a:noFill/>
          </a:ln>
        </p:spPr>
      </p:pic>
      <p:pic>
        <p:nvPicPr>
          <p:cNvPr id="526" name="Google Shape;526;p69" title="Yellow Pin.png"/>
          <p:cNvPicPr preferRelativeResize="0"/>
          <p:nvPr/>
        </p:nvPicPr>
        <p:blipFill>
          <a:blip r:embed="rId9">
            <a:alphaModFix/>
          </a:blip>
          <a:stretch>
            <a:fillRect/>
          </a:stretch>
        </p:blipFill>
        <p:spPr>
          <a:xfrm>
            <a:off x="1994049" y="5886926"/>
            <a:ext cx="127600" cy="127600"/>
          </a:xfrm>
          <a:prstGeom prst="rect">
            <a:avLst/>
          </a:prstGeom>
          <a:noFill/>
          <a:ln>
            <a:noFill/>
          </a:ln>
        </p:spPr>
      </p:pic>
      <p:pic>
        <p:nvPicPr>
          <p:cNvPr id="527" name="Google Shape;527;p69" title="Yellow Pin.png"/>
          <p:cNvPicPr preferRelativeResize="0"/>
          <p:nvPr/>
        </p:nvPicPr>
        <p:blipFill>
          <a:blip r:embed="rId9">
            <a:alphaModFix/>
          </a:blip>
          <a:stretch>
            <a:fillRect/>
          </a:stretch>
        </p:blipFill>
        <p:spPr>
          <a:xfrm>
            <a:off x="1143699" y="5886926"/>
            <a:ext cx="127600" cy="127600"/>
          </a:xfrm>
          <a:prstGeom prst="rect">
            <a:avLst/>
          </a:prstGeom>
          <a:noFill/>
          <a:ln>
            <a:noFill/>
          </a:ln>
        </p:spPr>
      </p:pic>
      <p:pic>
        <p:nvPicPr>
          <p:cNvPr id="528" name="Google Shape;528;p69" title="Yellow Pin.png"/>
          <p:cNvPicPr preferRelativeResize="0"/>
          <p:nvPr/>
        </p:nvPicPr>
        <p:blipFill>
          <a:blip r:embed="rId9">
            <a:alphaModFix/>
          </a:blip>
          <a:stretch>
            <a:fillRect/>
          </a:stretch>
        </p:blipFill>
        <p:spPr>
          <a:xfrm>
            <a:off x="3822399" y="4973426"/>
            <a:ext cx="127600" cy="127600"/>
          </a:xfrm>
          <a:prstGeom prst="rect">
            <a:avLst/>
          </a:prstGeom>
          <a:noFill/>
          <a:ln>
            <a:noFill/>
          </a:ln>
        </p:spPr>
      </p:pic>
      <p:pic>
        <p:nvPicPr>
          <p:cNvPr id="529" name="Google Shape;529;p69" title="Yellow Pin.png"/>
          <p:cNvPicPr preferRelativeResize="0"/>
          <p:nvPr/>
        </p:nvPicPr>
        <p:blipFill>
          <a:blip r:embed="rId9">
            <a:alphaModFix/>
          </a:blip>
          <a:stretch>
            <a:fillRect/>
          </a:stretch>
        </p:blipFill>
        <p:spPr>
          <a:xfrm>
            <a:off x="4739199" y="5886926"/>
            <a:ext cx="127600" cy="127600"/>
          </a:xfrm>
          <a:prstGeom prst="rect">
            <a:avLst/>
          </a:prstGeom>
          <a:noFill/>
          <a:ln>
            <a:noFill/>
          </a:ln>
        </p:spPr>
      </p:pic>
      <p:pic>
        <p:nvPicPr>
          <p:cNvPr id="530" name="Google Shape;530;p69" title="Yellow Pin.png"/>
          <p:cNvPicPr preferRelativeResize="0"/>
          <p:nvPr/>
        </p:nvPicPr>
        <p:blipFill>
          <a:blip r:embed="rId9">
            <a:alphaModFix/>
          </a:blip>
          <a:stretch>
            <a:fillRect/>
          </a:stretch>
        </p:blipFill>
        <p:spPr>
          <a:xfrm>
            <a:off x="2908249" y="6803676"/>
            <a:ext cx="127600" cy="127600"/>
          </a:xfrm>
          <a:prstGeom prst="rect">
            <a:avLst/>
          </a:prstGeom>
          <a:noFill/>
          <a:ln>
            <a:noFill/>
          </a:ln>
        </p:spPr>
      </p:pic>
      <p:pic>
        <p:nvPicPr>
          <p:cNvPr id="531" name="Google Shape;531;p69" title="Yellow Pin.png"/>
          <p:cNvPicPr preferRelativeResize="0"/>
          <p:nvPr/>
        </p:nvPicPr>
        <p:blipFill>
          <a:blip r:embed="rId9">
            <a:alphaModFix/>
          </a:blip>
          <a:stretch>
            <a:fillRect/>
          </a:stretch>
        </p:blipFill>
        <p:spPr>
          <a:xfrm>
            <a:off x="2908249" y="7656587"/>
            <a:ext cx="127600" cy="127600"/>
          </a:xfrm>
          <a:prstGeom prst="rect">
            <a:avLst/>
          </a:prstGeom>
          <a:noFill/>
          <a:ln>
            <a:noFill/>
          </a:ln>
        </p:spPr>
      </p:pic>
      <p:pic>
        <p:nvPicPr>
          <p:cNvPr id="532" name="Google Shape;532;p69" title="Yellow Pin.png"/>
          <p:cNvPicPr preferRelativeResize="0"/>
          <p:nvPr/>
        </p:nvPicPr>
        <p:blipFill>
          <a:blip r:embed="rId9">
            <a:alphaModFix/>
          </a:blip>
          <a:stretch>
            <a:fillRect/>
          </a:stretch>
        </p:blipFill>
        <p:spPr>
          <a:xfrm>
            <a:off x="2908249" y="2299051"/>
            <a:ext cx="127600" cy="127600"/>
          </a:xfrm>
          <a:prstGeom prst="rect">
            <a:avLst/>
          </a:prstGeom>
          <a:noFill/>
          <a:ln>
            <a:noFill/>
          </a:ln>
        </p:spPr>
      </p:pic>
      <p:pic>
        <p:nvPicPr>
          <p:cNvPr id="533" name="Google Shape;533;p69" title="Yellow Pin.png"/>
          <p:cNvPicPr preferRelativeResize="0"/>
          <p:nvPr/>
        </p:nvPicPr>
        <p:blipFill>
          <a:blip r:embed="rId9">
            <a:alphaModFix/>
          </a:blip>
          <a:stretch>
            <a:fillRect/>
          </a:stretch>
        </p:blipFill>
        <p:spPr>
          <a:xfrm>
            <a:off x="4739199" y="2293944"/>
            <a:ext cx="127600" cy="127600"/>
          </a:xfrm>
          <a:prstGeom prst="rect">
            <a:avLst/>
          </a:prstGeom>
          <a:noFill/>
          <a:ln>
            <a:noFill/>
          </a:ln>
        </p:spPr>
      </p:pic>
      <p:pic>
        <p:nvPicPr>
          <p:cNvPr id="534" name="Google Shape;534;p69" title="Yellow Pin.png"/>
          <p:cNvPicPr preferRelativeResize="0"/>
          <p:nvPr/>
        </p:nvPicPr>
        <p:blipFill>
          <a:blip r:embed="rId9">
            <a:alphaModFix/>
          </a:blip>
          <a:stretch>
            <a:fillRect/>
          </a:stretch>
        </p:blipFill>
        <p:spPr>
          <a:xfrm>
            <a:off x="4739199" y="3146844"/>
            <a:ext cx="127600" cy="127600"/>
          </a:xfrm>
          <a:prstGeom prst="rect">
            <a:avLst/>
          </a:prstGeom>
          <a:noFill/>
          <a:ln>
            <a:noFill/>
          </a:ln>
        </p:spPr>
      </p:pic>
      <p:pic>
        <p:nvPicPr>
          <p:cNvPr id="535" name="Google Shape;535;p69" title="Yellow Pin.png"/>
          <p:cNvPicPr preferRelativeResize="0"/>
          <p:nvPr/>
        </p:nvPicPr>
        <p:blipFill>
          <a:blip r:embed="rId9">
            <a:alphaModFix/>
          </a:blip>
          <a:stretch>
            <a:fillRect/>
          </a:stretch>
        </p:blipFill>
        <p:spPr>
          <a:xfrm>
            <a:off x="4739199" y="7656576"/>
            <a:ext cx="127600" cy="127600"/>
          </a:xfrm>
          <a:prstGeom prst="rect">
            <a:avLst/>
          </a:prstGeom>
          <a:noFill/>
          <a:ln>
            <a:noFill/>
          </a:ln>
        </p:spPr>
      </p:pic>
      <p:pic>
        <p:nvPicPr>
          <p:cNvPr id="536" name="Google Shape;536;p69" title="Yellow Pin.png"/>
          <p:cNvPicPr preferRelativeResize="0"/>
          <p:nvPr/>
        </p:nvPicPr>
        <p:blipFill>
          <a:blip r:embed="rId9">
            <a:alphaModFix/>
          </a:blip>
          <a:stretch>
            <a:fillRect/>
          </a:stretch>
        </p:blipFill>
        <p:spPr>
          <a:xfrm>
            <a:off x="5650849" y="6801123"/>
            <a:ext cx="127600" cy="127600"/>
          </a:xfrm>
          <a:prstGeom prst="rect">
            <a:avLst/>
          </a:prstGeom>
          <a:noFill/>
          <a:ln>
            <a:noFill/>
          </a:ln>
        </p:spPr>
      </p:pic>
      <p:pic>
        <p:nvPicPr>
          <p:cNvPr id="537" name="Google Shape;537;p69" title="Yellow Pin.png"/>
          <p:cNvPicPr preferRelativeResize="0"/>
          <p:nvPr/>
        </p:nvPicPr>
        <p:blipFill>
          <a:blip r:embed="rId9">
            <a:alphaModFix/>
          </a:blip>
          <a:stretch>
            <a:fillRect/>
          </a:stretch>
        </p:blipFill>
        <p:spPr>
          <a:xfrm>
            <a:off x="6506320" y="5886923"/>
            <a:ext cx="127600" cy="127600"/>
          </a:xfrm>
          <a:prstGeom prst="rect">
            <a:avLst/>
          </a:prstGeom>
          <a:noFill/>
          <a:ln>
            <a:noFill/>
          </a:ln>
        </p:spPr>
      </p:pic>
      <p:pic>
        <p:nvPicPr>
          <p:cNvPr id="538" name="Google Shape;538;p69" title="Yellow Pin.png"/>
          <p:cNvPicPr preferRelativeResize="0"/>
          <p:nvPr/>
        </p:nvPicPr>
        <p:blipFill>
          <a:blip r:embed="rId9">
            <a:alphaModFix/>
          </a:blip>
          <a:stretch>
            <a:fillRect/>
          </a:stretch>
        </p:blipFill>
        <p:spPr>
          <a:xfrm>
            <a:off x="3824952" y="1809751"/>
            <a:ext cx="127600" cy="127600"/>
          </a:xfrm>
          <a:prstGeom prst="rect">
            <a:avLst/>
          </a:prstGeom>
          <a:noFill/>
          <a:ln>
            <a:noFill/>
          </a:ln>
        </p:spPr>
      </p:pic>
      <p:pic>
        <p:nvPicPr>
          <p:cNvPr id="539" name="Google Shape;539;p69" title="Yellow Pin.png"/>
          <p:cNvPicPr preferRelativeResize="0"/>
          <p:nvPr/>
        </p:nvPicPr>
        <p:blipFill>
          <a:blip r:embed="rId9">
            <a:alphaModFix/>
          </a:blip>
          <a:stretch>
            <a:fillRect/>
          </a:stretch>
        </p:blipFill>
        <p:spPr>
          <a:xfrm>
            <a:off x="3824949" y="8128576"/>
            <a:ext cx="127600" cy="127600"/>
          </a:xfrm>
          <a:prstGeom prst="rect">
            <a:avLst/>
          </a:prstGeom>
          <a:noFill/>
          <a:ln>
            <a:noFill/>
          </a:ln>
        </p:spPr>
      </p:pic>
      <p:pic>
        <p:nvPicPr>
          <p:cNvPr id="540" name="Google Shape;540;p69" title="Pin Red Top.png"/>
          <p:cNvPicPr preferRelativeResize="0"/>
          <p:nvPr/>
        </p:nvPicPr>
        <p:blipFill>
          <a:blip r:embed="rId6">
            <a:alphaModFix/>
          </a:blip>
          <a:stretch>
            <a:fillRect/>
          </a:stretch>
        </p:blipFill>
        <p:spPr>
          <a:xfrm rot="10800000">
            <a:off x="1994588" y="6922110"/>
            <a:ext cx="127600" cy="255175"/>
          </a:xfrm>
          <a:prstGeom prst="rect">
            <a:avLst/>
          </a:prstGeom>
          <a:noFill/>
          <a:ln>
            <a:noFill/>
          </a:ln>
        </p:spPr>
      </p:pic>
      <p:pic>
        <p:nvPicPr>
          <p:cNvPr id="541" name="Google Shape;541;p69" title="Pin Blue Top.png"/>
          <p:cNvPicPr preferRelativeResize="0"/>
          <p:nvPr/>
        </p:nvPicPr>
        <p:blipFill>
          <a:blip r:embed="rId5">
            <a:alphaModFix/>
          </a:blip>
          <a:stretch>
            <a:fillRect/>
          </a:stretch>
        </p:blipFill>
        <p:spPr>
          <a:xfrm rot="-5400000">
            <a:off x="1810859" y="6740922"/>
            <a:ext cx="127600" cy="255223"/>
          </a:xfrm>
          <a:prstGeom prst="rect">
            <a:avLst/>
          </a:prstGeom>
          <a:noFill/>
          <a:ln>
            <a:noFill/>
          </a:ln>
        </p:spPr>
      </p:pic>
      <p:pic>
        <p:nvPicPr>
          <p:cNvPr id="542" name="Google Shape;542;p69" title="Clear Cup.png"/>
          <p:cNvPicPr preferRelativeResize="0"/>
          <p:nvPr/>
        </p:nvPicPr>
        <p:blipFill>
          <a:blip r:embed="rId3">
            <a:alphaModFix/>
          </a:blip>
          <a:stretch>
            <a:fillRect/>
          </a:stretch>
        </p:blipFill>
        <p:spPr>
          <a:xfrm>
            <a:off x="2907885" y="5891383"/>
            <a:ext cx="125850" cy="125850"/>
          </a:xfrm>
          <a:prstGeom prst="rect">
            <a:avLst/>
          </a:prstGeom>
          <a:noFill/>
          <a:ln>
            <a:noFill/>
          </a:ln>
        </p:spPr>
      </p:pic>
      <p:pic>
        <p:nvPicPr>
          <p:cNvPr id="543" name="Google Shape;543;p69" title="Pin Blue Top.png"/>
          <p:cNvPicPr preferRelativeResize="0"/>
          <p:nvPr/>
        </p:nvPicPr>
        <p:blipFill>
          <a:blip r:embed="rId5">
            <a:alphaModFix/>
          </a:blip>
          <a:stretch>
            <a:fillRect/>
          </a:stretch>
        </p:blipFill>
        <p:spPr>
          <a:xfrm>
            <a:off x="2907885" y="5648409"/>
            <a:ext cx="127600" cy="255223"/>
          </a:xfrm>
          <a:prstGeom prst="rect">
            <a:avLst/>
          </a:prstGeom>
          <a:noFill/>
          <a:ln>
            <a:noFill/>
          </a:ln>
        </p:spPr>
      </p:pic>
      <p:pic>
        <p:nvPicPr>
          <p:cNvPr id="544" name="Google Shape;544;p69" title="Pin Red Top.png"/>
          <p:cNvPicPr preferRelativeResize="0"/>
          <p:nvPr/>
        </p:nvPicPr>
        <p:blipFill>
          <a:blip r:embed="rId6">
            <a:alphaModFix/>
          </a:blip>
          <a:stretch>
            <a:fillRect/>
          </a:stretch>
        </p:blipFill>
        <p:spPr>
          <a:xfrm rot="5400000">
            <a:off x="3088376" y="5825774"/>
            <a:ext cx="127600" cy="255175"/>
          </a:xfrm>
          <a:prstGeom prst="rect">
            <a:avLst/>
          </a:prstGeom>
          <a:noFill/>
          <a:ln>
            <a:noFill/>
          </a:ln>
        </p:spPr>
      </p:pic>
      <p:pic>
        <p:nvPicPr>
          <p:cNvPr id="545" name="Google Shape;545;p69" title="Pin Red Top.png"/>
          <p:cNvPicPr preferRelativeResize="0"/>
          <p:nvPr/>
        </p:nvPicPr>
        <p:blipFill>
          <a:blip r:embed="rId6">
            <a:alphaModFix/>
          </a:blip>
          <a:stretch>
            <a:fillRect/>
          </a:stretch>
        </p:blipFill>
        <p:spPr>
          <a:xfrm rot="10800000">
            <a:off x="2907876" y="6006935"/>
            <a:ext cx="127600" cy="255175"/>
          </a:xfrm>
          <a:prstGeom prst="rect">
            <a:avLst/>
          </a:prstGeom>
          <a:noFill/>
          <a:ln>
            <a:noFill/>
          </a:ln>
        </p:spPr>
      </p:pic>
      <p:pic>
        <p:nvPicPr>
          <p:cNvPr id="546" name="Google Shape;546;p69" title="Pin Blue Top.png"/>
          <p:cNvPicPr preferRelativeResize="0"/>
          <p:nvPr/>
        </p:nvPicPr>
        <p:blipFill>
          <a:blip r:embed="rId5">
            <a:alphaModFix/>
          </a:blip>
          <a:stretch>
            <a:fillRect/>
          </a:stretch>
        </p:blipFill>
        <p:spPr>
          <a:xfrm rot="-5400000">
            <a:off x="2724146" y="5825747"/>
            <a:ext cx="127600" cy="255223"/>
          </a:xfrm>
          <a:prstGeom prst="rect">
            <a:avLst/>
          </a:prstGeom>
          <a:noFill/>
          <a:ln>
            <a:noFill/>
          </a:ln>
        </p:spPr>
      </p:pic>
      <p:pic>
        <p:nvPicPr>
          <p:cNvPr id="547" name="Google Shape;547;p69" title="Yellow Pin.png"/>
          <p:cNvPicPr preferRelativeResize="0"/>
          <p:nvPr/>
        </p:nvPicPr>
        <p:blipFill>
          <a:blip r:embed="rId9">
            <a:alphaModFix/>
          </a:blip>
          <a:stretch>
            <a:fillRect/>
          </a:stretch>
        </p:blipFill>
        <p:spPr>
          <a:xfrm>
            <a:off x="5652447" y="4061069"/>
            <a:ext cx="127600" cy="127600"/>
          </a:xfrm>
          <a:prstGeom prst="rect">
            <a:avLst/>
          </a:prstGeom>
          <a:noFill/>
          <a:ln>
            <a:noFill/>
          </a:ln>
        </p:spPr>
      </p:pic>
      <p:pic>
        <p:nvPicPr>
          <p:cNvPr id="548" name="Google Shape;548;p69" title="Yellow Pin.png"/>
          <p:cNvPicPr preferRelativeResize="0"/>
          <p:nvPr/>
        </p:nvPicPr>
        <p:blipFill>
          <a:blip r:embed="rId9">
            <a:alphaModFix/>
          </a:blip>
          <a:stretch>
            <a:fillRect/>
          </a:stretch>
        </p:blipFill>
        <p:spPr>
          <a:xfrm>
            <a:off x="6501187" y="4061069"/>
            <a:ext cx="127600" cy="127600"/>
          </a:xfrm>
          <a:prstGeom prst="rect">
            <a:avLst/>
          </a:prstGeom>
          <a:noFill/>
          <a:ln>
            <a:noFill/>
          </a:ln>
        </p:spPr>
      </p:pic>
      <p:pic>
        <p:nvPicPr>
          <p:cNvPr id="549" name="Google Shape;549;p69" title="Red Pin.png"/>
          <p:cNvPicPr preferRelativeResize="0"/>
          <p:nvPr/>
        </p:nvPicPr>
        <p:blipFill>
          <a:blip r:embed="rId8">
            <a:alphaModFix/>
          </a:blip>
          <a:stretch>
            <a:fillRect/>
          </a:stretch>
        </p:blipFill>
        <p:spPr>
          <a:xfrm>
            <a:off x="3822662" y="5889560"/>
            <a:ext cx="127600" cy="127579"/>
          </a:xfrm>
          <a:prstGeom prst="rect">
            <a:avLst/>
          </a:prstGeom>
          <a:noFill/>
          <a:ln>
            <a:noFill/>
          </a:ln>
        </p:spPr>
      </p:pic>
      <p:pic>
        <p:nvPicPr>
          <p:cNvPr id="550" name="Google Shape;550;p69" title="Red Pin.png"/>
          <p:cNvPicPr preferRelativeResize="0"/>
          <p:nvPr/>
        </p:nvPicPr>
        <p:blipFill>
          <a:blip r:embed="rId8">
            <a:alphaModFix/>
          </a:blip>
          <a:stretch>
            <a:fillRect/>
          </a:stretch>
        </p:blipFill>
        <p:spPr>
          <a:xfrm>
            <a:off x="1994612" y="8125463"/>
            <a:ext cx="127600" cy="127579"/>
          </a:xfrm>
          <a:prstGeom prst="rect">
            <a:avLst/>
          </a:prstGeom>
          <a:noFill/>
          <a:ln>
            <a:noFill/>
          </a:ln>
        </p:spPr>
      </p:pic>
      <p:pic>
        <p:nvPicPr>
          <p:cNvPr id="551" name="Google Shape;551;p69" title="Red Pin.png"/>
          <p:cNvPicPr preferRelativeResize="0"/>
          <p:nvPr/>
        </p:nvPicPr>
        <p:blipFill>
          <a:blip r:embed="rId8">
            <a:alphaModFix/>
          </a:blip>
          <a:stretch>
            <a:fillRect/>
          </a:stretch>
        </p:blipFill>
        <p:spPr>
          <a:xfrm>
            <a:off x="5649067" y="8125463"/>
            <a:ext cx="127600" cy="127579"/>
          </a:xfrm>
          <a:prstGeom prst="rect">
            <a:avLst/>
          </a:prstGeom>
          <a:noFill/>
          <a:ln>
            <a:noFill/>
          </a:ln>
        </p:spPr>
      </p:pic>
      <p:pic>
        <p:nvPicPr>
          <p:cNvPr id="552" name="Google Shape;552;p69" title="Blue Pin.png"/>
          <p:cNvPicPr preferRelativeResize="0"/>
          <p:nvPr/>
        </p:nvPicPr>
        <p:blipFill>
          <a:blip r:embed="rId11">
            <a:alphaModFix/>
          </a:blip>
          <a:stretch>
            <a:fillRect/>
          </a:stretch>
        </p:blipFill>
        <p:spPr>
          <a:xfrm>
            <a:off x="5647680" y="1809749"/>
            <a:ext cx="127600" cy="127600"/>
          </a:xfrm>
          <a:prstGeom prst="rect">
            <a:avLst/>
          </a:prstGeom>
          <a:noFill/>
          <a:ln>
            <a:noFill/>
          </a:ln>
        </p:spPr>
      </p:pic>
      <p:pic>
        <p:nvPicPr>
          <p:cNvPr id="553" name="Google Shape;553;p69" title="Red Pin.png"/>
          <p:cNvPicPr preferRelativeResize="0"/>
          <p:nvPr/>
        </p:nvPicPr>
        <p:blipFill>
          <a:blip r:embed="rId8">
            <a:alphaModFix/>
          </a:blip>
          <a:stretch>
            <a:fillRect/>
          </a:stretch>
        </p:blipFill>
        <p:spPr>
          <a:xfrm>
            <a:off x="4372317" y="8278888"/>
            <a:ext cx="127600" cy="127579"/>
          </a:xfrm>
          <a:prstGeom prst="rect">
            <a:avLst/>
          </a:prstGeom>
          <a:noFill/>
          <a:ln>
            <a:noFill/>
          </a:ln>
        </p:spPr>
      </p:pic>
      <p:pic>
        <p:nvPicPr>
          <p:cNvPr id="554" name="Google Shape;554;p69" title="Red Pin.png"/>
          <p:cNvPicPr preferRelativeResize="0"/>
          <p:nvPr/>
        </p:nvPicPr>
        <p:blipFill>
          <a:blip r:embed="rId8">
            <a:alphaModFix/>
          </a:blip>
          <a:stretch>
            <a:fillRect/>
          </a:stretch>
        </p:blipFill>
        <p:spPr>
          <a:xfrm>
            <a:off x="4250507" y="8278888"/>
            <a:ext cx="127600" cy="127579"/>
          </a:xfrm>
          <a:prstGeom prst="rect">
            <a:avLst/>
          </a:prstGeom>
          <a:noFill/>
          <a:ln>
            <a:noFill/>
          </a:ln>
        </p:spPr>
      </p:pic>
      <p:pic>
        <p:nvPicPr>
          <p:cNvPr id="555" name="Google Shape;555;p69" title="Red Pin.png"/>
          <p:cNvPicPr preferRelativeResize="0"/>
          <p:nvPr/>
        </p:nvPicPr>
        <p:blipFill>
          <a:blip r:embed="rId8">
            <a:alphaModFix/>
          </a:blip>
          <a:stretch>
            <a:fillRect/>
          </a:stretch>
        </p:blipFill>
        <p:spPr>
          <a:xfrm>
            <a:off x="4128682" y="8278888"/>
            <a:ext cx="127600" cy="127579"/>
          </a:xfrm>
          <a:prstGeom prst="rect">
            <a:avLst/>
          </a:prstGeom>
          <a:noFill/>
          <a:ln>
            <a:noFill/>
          </a:ln>
        </p:spPr>
      </p:pic>
      <p:pic>
        <p:nvPicPr>
          <p:cNvPr id="556" name="Google Shape;556;p69" title="Red Pin.png"/>
          <p:cNvPicPr preferRelativeResize="0"/>
          <p:nvPr/>
        </p:nvPicPr>
        <p:blipFill>
          <a:blip r:embed="rId8">
            <a:alphaModFix/>
          </a:blip>
          <a:stretch>
            <a:fillRect/>
          </a:stretch>
        </p:blipFill>
        <p:spPr>
          <a:xfrm>
            <a:off x="4006872" y="8278888"/>
            <a:ext cx="127600" cy="127579"/>
          </a:xfrm>
          <a:prstGeom prst="rect">
            <a:avLst/>
          </a:prstGeom>
          <a:noFill/>
          <a:ln>
            <a:noFill/>
          </a:ln>
        </p:spPr>
      </p:pic>
      <p:pic>
        <p:nvPicPr>
          <p:cNvPr id="557" name="Google Shape;557;p69" title="Red Pin.png"/>
          <p:cNvPicPr preferRelativeResize="0"/>
          <p:nvPr/>
        </p:nvPicPr>
        <p:blipFill>
          <a:blip r:embed="rId8">
            <a:alphaModFix/>
          </a:blip>
          <a:stretch>
            <a:fillRect/>
          </a:stretch>
        </p:blipFill>
        <p:spPr>
          <a:xfrm>
            <a:off x="3885057" y="8278888"/>
            <a:ext cx="127600" cy="127579"/>
          </a:xfrm>
          <a:prstGeom prst="rect">
            <a:avLst/>
          </a:prstGeom>
          <a:noFill/>
          <a:ln>
            <a:noFill/>
          </a:ln>
        </p:spPr>
      </p:pic>
      <p:pic>
        <p:nvPicPr>
          <p:cNvPr id="558" name="Google Shape;558;p69" title="Red Pin.png"/>
          <p:cNvPicPr preferRelativeResize="0"/>
          <p:nvPr/>
        </p:nvPicPr>
        <p:blipFill>
          <a:blip r:embed="rId8">
            <a:alphaModFix/>
          </a:blip>
          <a:stretch>
            <a:fillRect/>
          </a:stretch>
        </p:blipFill>
        <p:spPr>
          <a:xfrm>
            <a:off x="3763247" y="8278888"/>
            <a:ext cx="127600" cy="127579"/>
          </a:xfrm>
          <a:prstGeom prst="rect">
            <a:avLst/>
          </a:prstGeom>
          <a:noFill/>
          <a:ln>
            <a:noFill/>
          </a:ln>
        </p:spPr>
      </p:pic>
      <p:pic>
        <p:nvPicPr>
          <p:cNvPr id="559" name="Google Shape;559;p69" title="Red Pin.png"/>
          <p:cNvPicPr preferRelativeResize="0"/>
          <p:nvPr/>
        </p:nvPicPr>
        <p:blipFill>
          <a:blip r:embed="rId8">
            <a:alphaModFix/>
          </a:blip>
          <a:stretch>
            <a:fillRect/>
          </a:stretch>
        </p:blipFill>
        <p:spPr>
          <a:xfrm>
            <a:off x="3641422" y="8278888"/>
            <a:ext cx="127600" cy="127579"/>
          </a:xfrm>
          <a:prstGeom prst="rect">
            <a:avLst/>
          </a:prstGeom>
          <a:noFill/>
          <a:ln>
            <a:noFill/>
          </a:ln>
        </p:spPr>
      </p:pic>
      <p:pic>
        <p:nvPicPr>
          <p:cNvPr id="560" name="Google Shape;560;p69" title="Red Pin.png"/>
          <p:cNvPicPr preferRelativeResize="0"/>
          <p:nvPr/>
        </p:nvPicPr>
        <p:blipFill>
          <a:blip r:embed="rId8">
            <a:alphaModFix/>
          </a:blip>
          <a:stretch>
            <a:fillRect/>
          </a:stretch>
        </p:blipFill>
        <p:spPr>
          <a:xfrm>
            <a:off x="3519612" y="8278888"/>
            <a:ext cx="127600" cy="127579"/>
          </a:xfrm>
          <a:prstGeom prst="rect">
            <a:avLst/>
          </a:prstGeom>
          <a:noFill/>
          <a:ln>
            <a:noFill/>
          </a:ln>
        </p:spPr>
      </p:pic>
      <p:pic>
        <p:nvPicPr>
          <p:cNvPr id="561" name="Google Shape;561;p69" title="Red Pin.png"/>
          <p:cNvPicPr preferRelativeResize="0"/>
          <p:nvPr/>
        </p:nvPicPr>
        <p:blipFill>
          <a:blip r:embed="rId8">
            <a:alphaModFix/>
          </a:blip>
          <a:stretch>
            <a:fillRect/>
          </a:stretch>
        </p:blipFill>
        <p:spPr>
          <a:xfrm>
            <a:off x="3391997" y="8278888"/>
            <a:ext cx="127600" cy="127579"/>
          </a:xfrm>
          <a:prstGeom prst="rect">
            <a:avLst/>
          </a:prstGeom>
          <a:noFill/>
          <a:ln>
            <a:noFill/>
          </a:ln>
        </p:spPr>
      </p:pic>
      <p:pic>
        <p:nvPicPr>
          <p:cNvPr id="562" name="Google Shape;562;p69" title="Red Pin.png"/>
          <p:cNvPicPr preferRelativeResize="0"/>
          <p:nvPr/>
        </p:nvPicPr>
        <p:blipFill>
          <a:blip r:embed="rId8">
            <a:alphaModFix/>
          </a:blip>
          <a:stretch>
            <a:fillRect/>
          </a:stretch>
        </p:blipFill>
        <p:spPr>
          <a:xfrm>
            <a:off x="3270187" y="8278888"/>
            <a:ext cx="127600" cy="127579"/>
          </a:xfrm>
          <a:prstGeom prst="rect">
            <a:avLst/>
          </a:prstGeom>
          <a:noFill/>
          <a:ln>
            <a:noFill/>
          </a:ln>
        </p:spPr>
      </p:pic>
      <p:pic>
        <p:nvPicPr>
          <p:cNvPr id="563" name="Google Shape;563;p69" title="Blue Pin.png"/>
          <p:cNvPicPr preferRelativeResize="0"/>
          <p:nvPr/>
        </p:nvPicPr>
        <p:blipFill>
          <a:blip r:embed="rId11">
            <a:alphaModFix/>
          </a:blip>
          <a:stretch>
            <a:fillRect/>
          </a:stretch>
        </p:blipFill>
        <p:spPr>
          <a:xfrm>
            <a:off x="3270180" y="1657349"/>
            <a:ext cx="127600" cy="127600"/>
          </a:xfrm>
          <a:prstGeom prst="rect">
            <a:avLst/>
          </a:prstGeom>
          <a:noFill/>
          <a:ln>
            <a:noFill/>
          </a:ln>
        </p:spPr>
      </p:pic>
      <p:pic>
        <p:nvPicPr>
          <p:cNvPr id="564" name="Google Shape;564;p69" title="Blue Pin.png"/>
          <p:cNvPicPr preferRelativeResize="0"/>
          <p:nvPr/>
        </p:nvPicPr>
        <p:blipFill>
          <a:blip r:embed="rId11">
            <a:alphaModFix/>
          </a:blip>
          <a:stretch>
            <a:fillRect/>
          </a:stretch>
        </p:blipFill>
        <p:spPr>
          <a:xfrm>
            <a:off x="3397780" y="1657349"/>
            <a:ext cx="127600" cy="127600"/>
          </a:xfrm>
          <a:prstGeom prst="rect">
            <a:avLst/>
          </a:prstGeom>
          <a:noFill/>
          <a:ln>
            <a:noFill/>
          </a:ln>
        </p:spPr>
      </p:pic>
      <p:pic>
        <p:nvPicPr>
          <p:cNvPr id="565" name="Google Shape;565;p69" title="Blue Pin.png"/>
          <p:cNvPicPr preferRelativeResize="0"/>
          <p:nvPr/>
        </p:nvPicPr>
        <p:blipFill>
          <a:blip r:embed="rId11">
            <a:alphaModFix/>
          </a:blip>
          <a:stretch>
            <a:fillRect/>
          </a:stretch>
        </p:blipFill>
        <p:spPr>
          <a:xfrm>
            <a:off x="3519605" y="1657349"/>
            <a:ext cx="127600" cy="127600"/>
          </a:xfrm>
          <a:prstGeom prst="rect">
            <a:avLst/>
          </a:prstGeom>
          <a:noFill/>
          <a:ln>
            <a:noFill/>
          </a:ln>
        </p:spPr>
      </p:pic>
      <p:pic>
        <p:nvPicPr>
          <p:cNvPr id="566" name="Google Shape;566;p69" title="Blue Pin.png"/>
          <p:cNvPicPr preferRelativeResize="0"/>
          <p:nvPr/>
        </p:nvPicPr>
        <p:blipFill>
          <a:blip r:embed="rId11">
            <a:alphaModFix/>
          </a:blip>
          <a:stretch>
            <a:fillRect/>
          </a:stretch>
        </p:blipFill>
        <p:spPr>
          <a:xfrm>
            <a:off x="3641580" y="1657349"/>
            <a:ext cx="127600" cy="127600"/>
          </a:xfrm>
          <a:prstGeom prst="rect">
            <a:avLst/>
          </a:prstGeom>
          <a:noFill/>
          <a:ln>
            <a:noFill/>
          </a:ln>
        </p:spPr>
      </p:pic>
      <p:pic>
        <p:nvPicPr>
          <p:cNvPr id="567" name="Google Shape;567;p69" title="Blue Pin.png"/>
          <p:cNvPicPr preferRelativeResize="0"/>
          <p:nvPr/>
        </p:nvPicPr>
        <p:blipFill>
          <a:blip r:embed="rId11">
            <a:alphaModFix/>
          </a:blip>
          <a:stretch>
            <a:fillRect/>
          </a:stretch>
        </p:blipFill>
        <p:spPr>
          <a:xfrm>
            <a:off x="3763555" y="1657349"/>
            <a:ext cx="127600" cy="127600"/>
          </a:xfrm>
          <a:prstGeom prst="rect">
            <a:avLst/>
          </a:prstGeom>
          <a:noFill/>
          <a:ln>
            <a:noFill/>
          </a:ln>
        </p:spPr>
      </p:pic>
      <p:pic>
        <p:nvPicPr>
          <p:cNvPr id="568" name="Google Shape;568;p69" title="Blue Pin.png"/>
          <p:cNvPicPr preferRelativeResize="0"/>
          <p:nvPr/>
        </p:nvPicPr>
        <p:blipFill>
          <a:blip r:embed="rId11">
            <a:alphaModFix/>
          </a:blip>
          <a:stretch>
            <a:fillRect/>
          </a:stretch>
        </p:blipFill>
        <p:spPr>
          <a:xfrm>
            <a:off x="3885530" y="1657349"/>
            <a:ext cx="127600" cy="127600"/>
          </a:xfrm>
          <a:prstGeom prst="rect">
            <a:avLst/>
          </a:prstGeom>
          <a:noFill/>
          <a:ln>
            <a:noFill/>
          </a:ln>
        </p:spPr>
      </p:pic>
      <p:pic>
        <p:nvPicPr>
          <p:cNvPr id="569" name="Google Shape;569;p69" title="Blue Pin.png"/>
          <p:cNvPicPr preferRelativeResize="0"/>
          <p:nvPr/>
        </p:nvPicPr>
        <p:blipFill>
          <a:blip r:embed="rId11">
            <a:alphaModFix/>
          </a:blip>
          <a:stretch>
            <a:fillRect/>
          </a:stretch>
        </p:blipFill>
        <p:spPr>
          <a:xfrm>
            <a:off x="4007355" y="1657349"/>
            <a:ext cx="127600" cy="127600"/>
          </a:xfrm>
          <a:prstGeom prst="rect">
            <a:avLst/>
          </a:prstGeom>
          <a:noFill/>
          <a:ln>
            <a:noFill/>
          </a:ln>
        </p:spPr>
      </p:pic>
      <p:pic>
        <p:nvPicPr>
          <p:cNvPr id="570" name="Google Shape;570;p69" title="Blue Pin.png"/>
          <p:cNvPicPr preferRelativeResize="0"/>
          <p:nvPr/>
        </p:nvPicPr>
        <p:blipFill>
          <a:blip r:embed="rId11">
            <a:alphaModFix/>
          </a:blip>
          <a:stretch>
            <a:fillRect/>
          </a:stretch>
        </p:blipFill>
        <p:spPr>
          <a:xfrm>
            <a:off x="4131205" y="1657349"/>
            <a:ext cx="127600" cy="127600"/>
          </a:xfrm>
          <a:prstGeom prst="rect">
            <a:avLst/>
          </a:prstGeom>
          <a:noFill/>
          <a:ln>
            <a:noFill/>
          </a:ln>
        </p:spPr>
      </p:pic>
      <p:pic>
        <p:nvPicPr>
          <p:cNvPr id="571" name="Google Shape;571;p69" title="Blue Pin.png"/>
          <p:cNvPicPr preferRelativeResize="0"/>
          <p:nvPr/>
        </p:nvPicPr>
        <p:blipFill>
          <a:blip r:embed="rId11">
            <a:alphaModFix/>
          </a:blip>
          <a:stretch>
            <a:fillRect/>
          </a:stretch>
        </p:blipFill>
        <p:spPr>
          <a:xfrm>
            <a:off x="4251455" y="1657349"/>
            <a:ext cx="127600" cy="127600"/>
          </a:xfrm>
          <a:prstGeom prst="rect">
            <a:avLst/>
          </a:prstGeom>
          <a:noFill/>
          <a:ln>
            <a:noFill/>
          </a:ln>
        </p:spPr>
      </p:pic>
      <p:pic>
        <p:nvPicPr>
          <p:cNvPr id="572" name="Google Shape;572;p69" title="Blue Pin.png"/>
          <p:cNvPicPr preferRelativeResize="0"/>
          <p:nvPr/>
        </p:nvPicPr>
        <p:blipFill>
          <a:blip r:embed="rId11">
            <a:alphaModFix/>
          </a:blip>
          <a:stretch>
            <a:fillRect/>
          </a:stretch>
        </p:blipFill>
        <p:spPr>
          <a:xfrm>
            <a:off x="4375305" y="1657349"/>
            <a:ext cx="127600" cy="127600"/>
          </a:xfrm>
          <a:prstGeom prst="rect">
            <a:avLst/>
          </a:prstGeom>
          <a:noFill/>
          <a:ln>
            <a:noFill/>
          </a:ln>
        </p:spPr>
      </p:pic>
      <p:pic>
        <p:nvPicPr>
          <p:cNvPr id="573" name="Google Shape;573;p69" title="Blue Pin.png"/>
          <p:cNvPicPr preferRelativeResize="0"/>
          <p:nvPr/>
        </p:nvPicPr>
        <p:blipFill>
          <a:blip r:embed="rId11">
            <a:alphaModFix/>
          </a:blip>
          <a:stretch>
            <a:fillRect/>
          </a:stretch>
        </p:blipFill>
        <p:spPr>
          <a:xfrm>
            <a:off x="3822442" y="4057299"/>
            <a:ext cx="127600" cy="127600"/>
          </a:xfrm>
          <a:prstGeom prst="rect">
            <a:avLst/>
          </a:prstGeom>
          <a:noFill/>
          <a:ln>
            <a:noFill/>
          </a:ln>
        </p:spPr>
      </p:pic>
      <p:pic>
        <p:nvPicPr>
          <p:cNvPr id="574" name="Google Shape;574;p69" title="Blue Pin.png"/>
          <p:cNvPicPr preferRelativeResize="0"/>
          <p:nvPr/>
        </p:nvPicPr>
        <p:blipFill>
          <a:blip r:embed="rId11">
            <a:alphaModFix/>
          </a:blip>
          <a:stretch>
            <a:fillRect/>
          </a:stretch>
        </p:blipFill>
        <p:spPr>
          <a:xfrm>
            <a:off x="2913733" y="4976224"/>
            <a:ext cx="127600" cy="127600"/>
          </a:xfrm>
          <a:prstGeom prst="rect">
            <a:avLst/>
          </a:prstGeom>
          <a:noFill/>
          <a:ln>
            <a:noFill/>
          </a:ln>
        </p:spPr>
      </p:pic>
      <p:pic>
        <p:nvPicPr>
          <p:cNvPr id="575" name="Google Shape;575;p69" title="Dark Cup.png"/>
          <p:cNvPicPr preferRelativeResize="0"/>
          <p:nvPr/>
        </p:nvPicPr>
        <p:blipFill>
          <a:blip r:embed="rId4">
            <a:alphaModFix/>
          </a:blip>
          <a:stretch>
            <a:fillRect/>
          </a:stretch>
        </p:blipFill>
        <p:spPr>
          <a:xfrm>
            <a:off x="3397785" y="1505025"/>
            <a:ext cx="127600" cy="127600"/>
          </a:xfrm>
          <a:prstGeom prst="rect">
            <a:avLst/>
          </a:prstGeom>
          <a:noFill/>
          <a:ln>
            <a:noFill/>
          </a:ln>
        </p:spPr>
      </p:pic>
      <p:pic>
        <p:nvPicPr>
          <p:cNvPr id="576" name="Google Shape;576;p69" title="Dark Cup.png"/>
          <p:cNvPicPr preferRelativeResize="0"/>
          <p:nvPr/>
        </p:nvPicPr>
        <p:blipFill>
          <a:blip r:embed="rId4">
            <a:alphaModFix/>
          </a:blip>
          <a:stretch>
            <a:fillRect/>
          </a:stretch>
        </p:blipFill>
        <p:spPr>
          <a:xfrm>
            <a:off x="3519450" y="1505025"/>
            <a:ext cx="127600" cy="127600"/>
          </a:xfrm>
          <a:prstGeom prst="rect">
            <a:avLst/>
          </a:prstGeom>
          <a:noFill/>
          <a:ln>
            <a:noFill/>
          </a:ln>
        </p:spPr>
      </p:pic>
      <p:pic>
        <p:nvPicPr>
          <p:cNvPr id="577" name="Google Shape;577;p69" title="Dark Cup.png"/>
          <p:cNvPicPr preferRelativeResize="0"/>
          <p:nvPr/>
        </p:nvPicPr>
        <p:blipFill>
          <a:blip r:embed="rId4">
            <a:alphaModFix/>
          </a:blip>
          <a:stretch>
            <a:fillRect/>
          </a:stretch>
        </p:blipFill>
        <p:spPr>
          <a:xfrm>
            <a:off x="3641125" y="1505025"/>
            <a:ext cx="127600" cy="127600"/>
          </a:xfrm>
          <a:prstGeom prst="rect">
            <a:avLst/>
          </a:prstGeom>
          <a:noFill/>
          <a:ln>
            <a:noFill/>
          </a:ln>
        </p:spPr>
      </p:pic>
      <p:pic>
        <p:nvPicPr>
          <p:cNvPr id="578" name="Google Shape;578;p69" title="Dark Cup.png"/>
          <p:cNvPicPr preferRelativeResize="0"/>
          <p:nvPr/>
        </p:nvPicPr>
        <p:blipFill>
          <a:blip r:embed="rId4">
            <a:alphaModFix/>
          </a:blip>
          <a:stretch>
            <a:fillRect/>
          </a:stretch>
        </p:blipFill>
        <p:spPr>
          <a:xfrm>
            <a:off x="3764284" y="1505025"/>
            <a:ext cx="127600" cy="127600"/>
          </a:xfrm>
          <a:prstGeom prst="rect">
            <a:avLst/>
          </a:prstGeom>
          <a:noFill/>
          <a:ln>
            <a:noFill/>
          </a:ln>
        </p:spPr>
      </p:pic>
      <p:pic>
        <p:nvPicPr>
          <p:cNvPr id="579" name="Google Shape;579;p69" title="Dark Cup.png"/>
          <p:cNvPicPr preferRelativeResize="0"/>
          <p:nvPr/>
        </p:nvPicPr>
        <p:blipFill>
          <a:blip r:embed="rId4">
            <a:alphaModFix/>
          </a:blip>
          <a:stretch>
            <a:fillRect/>
          </a:stretch>
        </p:blipFill>
        <p:spPr>
          <a:xfrm>
            <a:off x="3885959" y="1505025"/>
            <a:ext cx="127600" cy="127600"/>
          </a:xfrm>
          <a:prstGeom prst="rect">
            <a:avLst/>
          </a:prstGeom>
          <a:noFill/>
          <a:ln>
            <a:noFill/>
          </a:ln>
        </p:spPr>
      </p:pic>
      <p:pic>
        <p:nvPicPr>
          <p:cNvPr id="580" name="Google Shape;580;p69" title="Dark Cup.png"/>
          <p:cNvPicPr preferRelativeResize="0"/>
          <p:nvPr/>
        </p:nvPicPr>
        <p:blipFill>
          <a:blip r:embed="rId4">
            <a:alphaModFix/>
          </a:blip>
          <a:stretch>
            <a:fillRect/>
          </a:stretch>
        </p:blipFill>
        <p:spPr>
          <a:xfrm>
            <a:off x="4007624" y="1505025"/>
            <a:ext cx="127600" cy="127600"/>
          </a:xfrm>
          <a:prstGeom prst="rect">
            <a:avLst/>
          </a:prstGeom>
          <a:noFill/>
          <a:ln>
            <a:noFill/>
          </a:ln>
        </p:spPr>
      </p:pic>
      <p:pic>
        <p:nvPicPr>
          <p:cNvPr id="581" name="Google Shape;581;p69" title="Dark Cup.png"/>
          <p:cNvPicPr preferRelativeResize="0"/>
          <p:nvPr/>
        </p:nvPicPr>
        <p:blipFill>
          <a:blip r:embed="rId4">
            <a:alphaModFix/>
          </a:blip>
          <a:stretch>
            <a:fillRect/>
          </a:stretch>
        </p:blipFill>
        <p:spPr>
          <a:xfrm>
            <a:off x="4129299" y="1505025"/>
            <a:ext cx="127600" cy="127600"/>
          </a:xfrm>
          <a:prstGeom prst="rect">
            <a:avLst/>
          </a:prstGeom>
          <a:noFill/>
          <a:ln>
            <a:noFill/>
          </a:ln>
        </p:spPr>
      </p:pic>
      <p:pic>
        <p:nvPicPr>
          <p:cNvPr id="582" name="Google Shape;582;p69" title="Dark Cup.png"/>
          <p:cNvPicPr preferRelativeResize="0"/>
          <p:nvPr/>
        </p:nvPicPr>
        <p:blipFill>
          <a:blip r:embed="rId4">
            <a:alphaModFix/>
          </a:blip>
          <a:stretch>
            <a:fillRect/>
          </a:stretch>
        </p:blipFill>
        <p:spPr>
          <a:xfrm>
            <a:off x="4252449" y="1505025"/>
            <a:ext cx="127600" cy="127600"/>
          </a:xfrm>
          <a:prstGeom prst="rect">
            <a:avLst/>
          </a:prstGeom>
          <a:noFill/>
          <a:ln>
            <a:noFill/>
          </a:ln>
        </p:spPr>
      </p:pic>
      <p:pic>
        <p:nvPicPr>
          <p:cNvPr id="583" name="Google Shape;583;p69" title="Dark Cup.png"/>
          <p:cNvPicPr preferRelativeResize="0"/>
          <p:nvPr/>
        </p:nvPicPr>
        <p:blipFill>
          <a:blip r:embed="rId4">
            <a:alphaModFix/>
          </a:blip>
          <a:stretch>
            <a:fillRect/>
          </a:stretch>
        </p:blipFill>
        <p:spPr>
          <a:xfrm>
            <a:off x="4374124" y="1505025"/>
            <a:ext cx="127600" cy="127600"/>
          </a:xfrm>
          <a:prstGeom prst="rect">
            <a:avLst/>
          </a:prstGeom>
          <a:noFill/>
          <a:ln>
            <a:noFill/>
          </a:ln>
        </p:spPr>
      </p:pic>
      <p:pic>
        <p:nvPicPr>
          <p:cNvPr id="584" name="Google Shape;584;p69" title="Dark Cup.png"/>
          <p:cNvPicPr preferRelativeResize="0"/>
          <p:nvPr/>
        </p:nvPicPr>
        <p:blipFill>
          <a:blip r:embed="rId4">
            <a:alphaModFix/>
          </a:blip>
          <a:stretch>
            <a:fillRect/>
          </a:stretch>
        </p:blipFill>
        <p:spPr>
          <a:xfrm>
            <a:off x="3275947" y="8425950"/>
            <a:ext cx="127600" cy="127600"/>
          </a:xfrm>
          <a:prstGeom prst="rect">
            <a:avLst/>
          </a:prstGeom>
          <a:noFill/>
          <a:ln>
            <a:noFill/>
          </a:ln>
        </p:spPr>
      </p:pic>
      <p:pic>
        <p:nvPicPr>
          <p:cNvPr id="585" name="Google Shape;585;p69" title="Dark Cup.png"/>
          <p:cNvPicPr preferRelativeResize="0"/>
          <p:nvPr/>
        </p:nvPicPr>
        <p:blipFill>
          <a:blip r:embed="rId4">
            <a:alphaModFix/>
          </a:blip>
          <a:stretch>
            <a:fillRect/>
          </a:stretch>
        </p:blipFill>
        <p:spPr>
          <a:xfrm>
            <a:off x="3397622" y="8425950"/>
            <a:ext cx="127600" cy="127600"/>
          </a:xfrm>
          <a:prstGeom prst="rect">
            <a:avLst/>
          </a:prstGeom>
          <a:noFill/>
          <a:ln>
            <a:noFill/>
          </a:ln>
        </p:spPr>
      </p:pic>
      <p:pic>
        <p:nvPicPr>
          <p:cNvPr id="586" name="Google Shape;586;p69" title="Dark Cup.png"/>
          <p:cNvPicPr preferRelativeResize="0"/>
          <p:nvPr/>
        </p:nvPicPr>
        <p:blipFill>
          <a:blip r:embed="rId4">
            <a:alphaModFix/>
          </a:blip>
          <a:stretch>
            <a:fillRect/>
          </a:stretch>
        </p:blipFill>
        <p:spPr>
          <a:xfrm>
            <a:off x="3519288" y="8425950"/>
            <a:ext cx="127600" cy="127600"/>
          </a:xfrm>
          <a:prstGeom prst="rect">
            <a:avLst/>
          </a:prstGeom>
          <a:noFill/>
          <a:ln>
            <a:noFill/>
          </a:ln>
        </p:spPr>
      </p:pic>
      <p:pic>
        <p:nvPicPr>
          <p:cNvPr id="587" name="Google Shape;587;p69" title="Dark Cup.png"/>
          <p:cNvPicPr preferRelativeResize="0"/>
          <p:nvPr/>
        </p:nvPicPr>
        <p:blipFill>
          <a:blip r:embed="rId4">
            <a:alphaModFix/>
          </a:blip>
          <a:stretch>
            <a:fillRect/>
          </a:stretch>
        </p:blipFill>
        <p:spPr>
          <a:xfrm>
            <a:off x="3640963" y="8425950"/>
            <a:ext cx="127600" cy="127600"/>
          </a:xfrm>
          <a:prstGeom prst="rect">
            <a:avLst/>
          </a:prstGeom>
          <a:noFill/>
          <a:ln>
            <a:noFill/>
          </a:ln>
        </p:spPr>
      </p:pic>
      <p:pic>
        <p:nvPicPr>
          <p:cNvPr id="588" name="Google Shape;588;p69" title="Dark Cup.png"/>
          <p:cNvPicPr preferRelativeResize="0"/>
          <p:nvPr/>
        </p:nvPicPr>
        <p:blipFill>
          <a:blip r:embed="rId4">
            <a:alphaModFix/>
          </a:blip>
          <a:stretch>
            <a:fillRect/>
          </a:stretch>
        </p:blipFill>
        <p:spPr>
          <a:xfrm>
            <a:off x="3764121" y="8425950"/>
            <a:ext cx="127600" cy="127600"/>
          </a:xfrm>
          <a:prstGeom prst="rect">
            <a:avLst/>
          </a:prstGeom>
          <a:noFill/>
          <a:ln>
            <a:noFill/>
          </a:ln>
        </p:spPr>
      </p:pic>
      <p:pic>
        <p:nvPicPr>
          <p:cNvPr id="589" name="Google Shape;589;p69" title="Dark Cup.png"/>
          <p:cNvPicPr preferRelativeResize="0"/>
          <p:nvPr/>
        </p:nvPicPr>
        <p:blipFill>
          <a:blip r:embed="rId4">
            <a:alphaModFix/>
          </a:blip>
          <a:stretch>
            <a:fillRect/>
          </a:stretch>
        </p:blipFill>
        <p:spPr>
          <a:xfrm>
            <a:off x="3885796" y="8425950"/>
            <a:ext cx="127600" cy="127600"/>
          </a:xfrm>
          <a:prstGeom prst="rect">
            <a:avLst/>
          </a:prstGeom>
          <a:noFill/>
          <a:ln>
            <a:noFill/>
          </a:ln>
        </p:spPr>
      </p:pic>
      <p:pic>
        <p:nvPicPr>
          <p:cNvPr id="590" name="Google Shape;590;p69" title="Dark Cup.png"/>
          <p:cNvPicPr preferRelativeResize="0"/>
          <p:nvPr/>
        </p:nvPicPr>
        <p:blipFill>
          <a:blip r:embed="rId4">
            <a:alphaModFix/>
          </a:blip>
          <a:stretch>
            <a:fillRect/>
          </a:stretch>
        </p:blipFill>
        <p:spPr>
          <a:xfrm>
            <a:off x="4007462" y="8425950"/>
            <a:ext cx="127600" cy="127600"/>
          </a:xfrm>
          <a:prstGeom prst="rect">
            <a:avLst/>
          </a:prstGeom>
          <a:noFill/>
          <a:ln>
            <a:noFill/>
          </a:ln>
        </p:spPr>
      </p:pic>
      <p:pic>
        <p:nvPicPr>
          <p:cNvPr id="591" name="Google Shape;591;p69" title="Dark Cup.png"/>
          <p:cNvPicPr preferRelativeResize="0"/>
          <p:nvPr/>
        </p:nvPicPr>
        <p:blipFill>
          <a:blip r:embed="rId4">
            <a:alphaModFix/>
          </a:blip>
          <a:stretch>
            <a:fillRect/>
          </a:stretch>
        </p:blipFill>
        <p:spPr>
          <a:xfrm>
            <a:off x="4129137" y="8425950"/>
            <a:ext cx="127600" cy="127600"/>
          </a:xfrm>
          <a:prstGeom prst="rect">
            <a:avLst/>
          </a:prstGeom>
          <a:noFill/>
          <a:ln>
            <a:noFill/>
          </a:ln>
        </p:spPr>
      </p:pic>
      <p:pic>
        <p:nvPicPr>
          <p:cNvPr id="592" name="Google Shape;592;p69" title="Dark Cup.png"/>
          <p:cNvPicPr preferRelativeResize="0"/>
          <p:nvPr/>
        </p:nvPicPr>
        <p:blipFill>
          <a:blip r:embed="rId4">
            <a:alphaModFix/>
          </a:blip>
          <a:stretch>
            <a:fillRect/>
          </a:stretch>
        </p:blipFill>
        <p:spPr>
          <a:xfrm>
            <a:off x="4252287" y="8425950"/>
            <a:ext cx="127600" cy="127600"/>
          </a:xfrm>
          <a:prstGeom prst="rect">
            <a:avLst/>
          </a:prstGeom>
          <a:noFill/>
          <a:ln>
            <a:noFill/>
          </a:ln>
        </p:spPr>
      </p:pic>
      <p:pic>
        <p:nvPicPr>
          <p:cNvPr id="593" name="Google Shape;593;p69" title="Dark Cup.png"/>
          <p:cNvPicPr preferRelativeResize="0"/>
          <p:nvPr/>
        </p:nvPicPr>
        <p:blipFill>
          <a:blip r:embed="rId4">
            <a:alphaModFix/>
          </a:blip>
          <a:stretch>
            <a:fillRect/>
          </a:stretch>
        </p:blipFill>
        <p:spPr>
          <a:xfrm>
            <a:off x="4373962" y="8425950"/>
            <a:ext cx="127600" cy="127600"/>
          </a:xfrm>
          <a:prstGeom prst="rect">
            <a:avLst/>
          </a:prstGeom>
          <a:noFill/>
          <a:ln>
            <a:noFill/>
          </a:ln>
        </p:spPr>
      </p:pic>
      <p:pic>
        <p:nvPicPr>
          <p:cNvPr id="594" name="Google Shape;594;p69" title="Dark Cup.png"/>
          <p:cNvPicPr preferRelativeResize="0"/>
          <p:nvPr/>
        </p:nvPicPr>
        <p:blipFill>
          <a:blip r:embed="rId4">
            <a:alphaModFix/>
          </a:blip>
          <a:stretch>
            <a:fillRect/>
          </a:stretch>
        </p:blipFill>
        <p:spPr>
          <a:xfrm>
            <a:off x="2784485" y="2299700"/>
            <a:ext cx="127600" cy="127600"/>
          </a:xfrm>
          <a:prstGeom prst="rect">
            <a:avLst/>
          </a:prstGeom>
          <a:noFill/>
          <a:ln>
            <a:noFill/>
          </a:ln>
        </p:spPr>
      </p:pic>
      <p:pic>
        <p:nvPicPr>
          <p:cNvPr id="595" name="Google Shape;595;p69" title="Dark Cup.png"/>
          <p:cNvPicPr preferRelativeResize="0"/>
          <p:nvPr/>
        </p:nvPicPr>
        <p:blipFill>
          <a:blip r:embed="rId4">
            <a:alphaModFix/>
          </a:blip>
          <a:stretch>
            <a:fillRect/>
          </a:stretch>
        </p:blipFill>
        <p:spPr>
          <a:xfrm>
            <a:off x="3033735" y="2299700"/>
            <a:ext cx="127600" cy="127600"/>
          </a:xfrm>
          <a:prstGeom prst="rect">
            <a:avLst/>
          </a:prstGeom>
          <a:noFill/>
          <a:ln>
            <a:noFill/>
          </a:ln>
        </p:spPr>
      </p:pic>
      <p:pic>
        <p:nvPicPr>
          <p:cNvPr id="596" name="Google Shape;596;p69" title="Dark Cup.png"/>
          <p:cNvPicPr preferRelativeResize="0"/>
          <p:nvPr/>
        </p:nvPicPr>
        <p:blipFill>
          <a:blip r:embed="rId4">
            <a:alphaModFix/>
          </a:blip>
          <a:stretch>
            <a:fillRect/>
          </a:stretch>
        </p:blipFill>
        <p:spPr>
          <a:xfrm>
            <a:off x="4614585" y="2299700"/>
            <a:ext cx="127600" cy="127600"/>
          </a:xfrm>
          <a:prstGeom prst="rect">
            <a:avLst/>
          </a:prstGeom>
          <a:noFill/>
          <a:ln>
            <a:noFill/>
          </a:ln>
        </p:spPr>
      </p:pic>
      <p:pic>
        <p:nvPicPr>
          <p:cNvPr id="597" name="Google Shape;597;p69" title="Dark Cup.png"/>
          <p:cNvPicPr preferRelativeResize="0"/>
          <p:nvPr/>
        </p:nvPicPr>
        <p:blipFill>
          <a:blip r:embed="rId4">
            <a:alphaModFix/>
          </a:blip>
          <a:stretch>
            <a:fillRect/>
          </a:stretch>
        </p:blipFill>
        <p:spPr>
          <a:xfrm>
            <a:off x="4863835" y="2299700"/>
            <a:ext cx="127600" cy="127600"/>
          </a:xfrm>
          <a:prstGeom prst="rect">
            <a:avLst/>
          </a:prstGeom>
          <a:noFill/>
          <a:ln>
            <a:noFill/>
          </a:ln>
        </p:spPr>
      </p:pic>
      <p:pic>
        <p:nvPicPr>
          <p:cNvPr id="598" name="Google Shape;598;p69" title="Dark Cup.png"/>
          <p:cNvPicPr preferRelativeResize="0"/>
          <p:nvPr/>
        </p:nvPicPr>
        <p:blipFill>
          <a:blip r:embed="rId4">
            <a:alphaModFix/>
          </a:blip>
          <a:stretch>
            <a:fillRect/>
          </a:stretch>
        </p:blipFill>
        <p:spPr>
          <a:xfrm rot="5400000">
            <a:off x="6501210" y="3935571"/>
            <a:ext cx="127600" cy="127600"/>
          </a:xfrm>
          <a:prstGeom prst="rect">
            <a:avLst/>
          </a:prstGeom>
          <a:noFill/>
          <a:ln>
            <a:noFill/>
          </a:ln>
        </p:spPr>
      </p:pic>
      <p:pic>
        <p:nvPicPr>
          <p:cNvPr id="599" name="Google Shape;599;p69" title="Dark Cup.png"/>
          <p:cNvPicPr preferRelativeResize="0"/>
          <p:nvPr/>
        </p:nvPicPr>
        <p:blipFill>
          <a:blip r:embed="rId4">
            <a:alphaModFix/>
          </a:blip>
          <a:stretch>
            <a:fillRect/>
          </a:stretch>
        </p:blipFill>
        <p:spPr>
          <a:xfrm rot="5400000">
            <a:off x="6501210" y="4184820"/>
            <a:ext cx="127600" cy="127600"/>
          </a:xfrm>
          <a:prstGeom prst="rect">
            <a:avLst/>
          </a:prstGeom>
          <a:noFill/>
          <a:ln>
            <a:noFill/>
          </a:ln>
        </p:spPr>
      </p:pic>
      <p:pic>
        <p:nvPicPr>
          <p:cNvPr id="600" name="Google Shape;600;p69" title="Dark Cup.png"/>
          <p:cNvPicPr preferRelativeResize="0"/>
          <p:nvPr/>
        </p:nvPicPr>
        <p:blipFill>
          <a:blip r:embed="rId4">
            <a:alphaModFix/>
          </a:blip>
          <a:stretch>
            <a:fillRect/>
          </a:stretch>
        </p:blipFill>
        <p:spPr>
          <a:xfrm rot="5400000">
            <a:off x="1143735" y="3935571"/>
            <a:ext cx="127600" cy="127600"/>
          </a:xfrm>
          <a:prstGeom prst="rect">
            <a:avLst/>
          </a:prstGeom>
          <a:noFill/>
          <a:ln>
            <a:noFill/>
          </a:ln>
        </p:spPr>
      </p:pic>
      <p:pic>
        <p:nvPicPr>
          <p:cNvPr id="601" name="Google Shape;601;p69" title="Dark Cup.png"/>
          <p:cNvPicPr preferRelativeResize="0"/>
          <p:nvPr/>
        </p:nvPicPr>
        <p:blipFill>
          <a:blip r:embed="rId4">
            <a:alphaModFix/>
          </a:blip>
          <a:stretch>
            <a:fillRect/>
          </a:stretch>
        </p:blipFill>
        <p:spPr>
          <a:xfrm rot="5400000">
            <a:off x="1143735" y="4184820"/>
            <a:ext cx="127600" cy="127600"/>
          </a:xfrm>
          <a:prstGeom prst="rect">
            <a:avLst/>
          </a:prstGeom>
          <a:noFill/>
          <a:ln>
            <a:noFill/>
          </a:ln>
        </p:spPr>
      </p:pic>
      <p:pic>
        <p:nvPicPr>
          <p:cNvPr id="602" name="Google Shape;602;p69" title="Dark Cup.png"/>
          <p:cNvPicPr preferRelativeResize="0"/>
          <p:nvPr/>
        </p:nvPicPr>
        <p:blipFill>
          <a:blip r:embed="rId4">
            <a:alphaModFix/>
          </a:blip>
          <a:stretch>
            <a:fillRect/>
          </a:stretch>
        </p:blipFill>
        <p:spPr>
          <a:xfrm rot="5400000">
            <a:off x="1143735" y="5764921"/>
            <a:ext cx="127600" cy="127600"/>
          </a:xfrm>
          <a:prstGeom prst="rect">
            <a:avLst/>
          </a:prstGeom>
          <a:noFill/>
          <a:ln>
            <a:noFill/>
          </a:ln>
        </p:spPr>
      </p:pic>
      <p:pic>
        <p:nvPicPr>
          <p:cNvPr id="603" name="Google Shape;603;p69" title="Dark Cup.png"/>
          <p:cNvPicPr preferRelativeResize="0"/>
          <p:nvPr/>
        </p:nvPicPr>
        <p:blipFill>
          <a:blip r:embed="rId4">
            <a:alphaModFix/>
          </a:blip>
          <a:stretch>
            <a:fillRect/>
          </a:stretch>
        </p:blipFill>
        <p:spPr>
          <a:xfrm rot="5400000">
            <a:off x="1143735" y="6014170"/>
            <a:ext cx="127600" cy="127600"/>
          </a:xfrm>
          <a:prstGeom prst="rect">
            <a:avLst/>
          </a:prstGeom>
          <a:noFill/>
          <a:ln>
            <a:noFill/>
          </a:ln>
        </p:spPr>
      </p:pic>
      <p:pic>
        <p:nvPicPr>
          <p:cNvPr id="604" name="Google Shape;604;p69" title="Dark Cup.png"/>
          <p:cNvPicPr preferRelativeResize="0"/>
          <p:nvPr/>
        </p:nvPicPr>
        <p:blipFill>
          <a:blip r:embed="rId4">
            <a:alphaModFix/>
          </a:blip>
          <a:stretch>
            <a:fillRect/>
          </a:stretch>
        </p:blipFill>
        <p:spPr>
          <a:xfrm rot="5400000">
            <a:off x="6501585" y="5764921"/>
            <a:ext cx="127600" cy="127600"/>
          </a:xfrm>
          <a:prstGeom prst="rect">
            <a:avLst/>
          </a:prstGeom>
          <a:noFill/>
          <a:ln>
            <a:noFill/>
          </a:ln>
        </p:spPr>
      </p:pic>
      <p:pic>
        <p:nvPicPr>
          <p:cNvPr id="605" name="Google Shape;605;p69" title="Dark Cup.png"/>
          <p:cNvPicPr preferRelativeResize="0"/>
          <p:nvPr/>
        </p:nvPicPr>
        <p:blipFill>
          <a:blip r:embed="rId4">
            <a:alphaModFix/>
          </a:blip>
          <a:stretch>
            <a:fillRect/>
          </a:stretch>
        </p:blipFill>
        <p:spPr>
          <a:xfrm rot="5400000">
            <a:off x="6501585" y="6014170"/>
            <a:ext cx="127600" cy="127600"/>
          </a:xfrm>
          <a:prstGeom prst="rect">
            <a:avLst/>
          </a:prstGeom>
          <a:noFill/>
          <a:ln>
            <a:noFill/>
          </a:ln>
        </p:spPr>
      </p:pic>
      <p:pic>
        <p:nvPicPr>
          <p:cNvPr id="606" name="Google Shape;606;p69" title="Dark Cup.png"/>
          <p:cNvPicPr preferRelativeResize="0"/>
          <p:nvPr/>
        </p:nvPicPr>
        <p:blipFill>
          <a:blip r:embed="rId4">
            <a:alphaModFix/>
          </a:blip>
          <a:stretch>
            <a:fillRect/>
          </a:stretch>
        </p:blipFill>
        <p:spPr>
          <a:xfrm>
            <a:off x="4614585" y="7653720"/>
            <a:ext cx="127600" cy="127600"/>
          </a:xfrm>
          <a:prstGeom prst="rect">
            <a:avLst/>
          </a:prstGeom>
          <a:noFill/>
          <a:ln>
            <a:noFill/>
          </a:ln>
        </p:spPr>
      </p:pic>
      <p:pic>
        <p:nvPicPr>
          <p:cNvPr id="607" name="Google Shape;607;p69" title="Dark Cup.png"/>
          <p:cNvPicPr preferRelativeResize="0"/>
          <p:nvPr/>
        </p:nvPicPr>
        <p:blipFill>
          <a:blip r:embed="rId4">
            <a:alphaModFix/>
          </a:blip>
          <a:stretch>
            <a:fillRect/>
          </a:stretch>
        </p:blipFill>
        <p:spPr>
          <a:xfrm>
            <a:off x="4863835" y="7653720"/>
            <a:ext cx="127600" cy="127600"/>
          </a:xfrm>
          <a:prstGeom prst="rect">
            <a:avLst/>
          </a:prstGeom>
          <a:noFill/>
          <a:ln>
            <a:noFill/>
          </a:ln>
        </p:spPr>
      </p:pic>
      <p:pic>
        <p:nvPicPr>
          <p:cNvPr id="608" name="Google Shape;608;p69" title="Dark Cup.png"/>
          <p:cNvPicPr preferRelativeResize="0"/>
          <p:nvPr/>
        </p:nvPicPr>
        <p:blipFill>
          <a:blip r:embed="rId4">
            <a:alphaModFix/>
          </a:blip>
          <a:stretch>
            <a:fillRect/>
          </a:stretch>
        </p:blipFill>
        <p:spPr>
          <a:xfrm>
            <a:off x="2782385" y="7653720"/>
            <a:ext cx="127600" cy="127600"/>
          </a:xfrm>
          <a:prstGeom prst="rect">
            <a:avLst/>
          </a:prstGeom>
          <a:noFill/>
          <a:ln>
            <a:noFill/>
          </a:ln>
        </p:spPr>
      </p:pic>
      <p:pic>
        <p:nvPicPr>
          <p:cNvPr id="609" name="Google Shape;609;p69" title="Dark Cup.png"/>
          <p:cNvPicPr preferRelativeResize="0"/>
          <p:nvPr/>
        </p:nvPicPr>
        <p:blipFill>
          <a:blip r:embed="rId4">
            <a:alphaModFix/>
          </a:blip>
          <a:stretch>
            <a:fillRect/>
          </a:stretch>
        </p:blipFill>
        <p:spPr>
          <a:xfrm>
            <a:off x="3031635" y="7653720"/>
            <a:ext cx="127600" cy="127600"/>
          </a:xfrm>
          <a:prstGeom prst="rect">
            <a:avLst/>
          </a:prstGeom>
          <a:noFill/>
          <a:ln>
            <a:noFill/>
          </a:ln>
        </p:spPr>
      </p:pic>
      <p:pic>
        <p:nvPicPr>
          <p:cNvPr id="610" name="Google Shape;610;p69" title="Clear Cup.png"/>
          <p:cNvPicPr preferRelativeResize="0"/>
          <p:nvPr/>
        </p:nvPicPr>
        <p:blipFill>
          <a:blip r:embed="rId3">
            <a:alphaModFix/>
          </a:blip>
          <a:stretch>
            <a:fillRect/>
          </a:stretch>
        </p:blipFill>
        <p:spPr>
          <a:xfrm>
            <a:off x="4739076" y="4062961"/>
            <a:ext cx="125850" cy="125850"/>
          </a:xfrm>
          <a:prstGeom prst="rect">
            <a:avLst/>
          </a:prstGeom>
          <a:noFill/>
          <a:ln>
            <a:noFill/>
          </a:ln>
        </p:spPr>
      </p:pic>
      <p:pic>
        <p:nvPicPr>
          <p:cNvPr id="611" name="Google Shape;611;p69" title="Pin Blue Top.png"/>
          <p:cNvPicPr preferRelativeResize="0"/>
          <p:nvPr/>
        </p:nvPicPr>
        <p:blipFill>
          <a:blip r:embed="rId5">
            <a:alphaModFix/>
          </a:blip>
          <a:stretch>
            <a:fillRect/>
          </a:stretch>
        </p:blipFill>
        <p:spPr>
          <a:xfrm>
            <a:off x="4739077" y="3819987"/>
            <a:ext cx="127600" cy="255223"/>
          </a:xfrm>
          <a:prstGeom prst="rect">
            <a:avLst/>
          </a:prstGeom>
          <a:noFill/>
          <a:ln>
            <a:noFill/>
          </a:ln>
        </p:spPr>
      </p:pic>
      <p:pic>
        <p:nvPicPr>
          <p:cNvPr id="612" name="Google Shape;612;p69" title="Pin Red Top.png"/>
          <p:cNvPicPr preferRelativeResize="0"/>
          <p:nvPr/>
        </p:nvPicPr>
        <p:blipFill>
          <a:blip r:embed="rId6">
            <a:alphaModFix/>
          </a:blip>
          <a:stretch>
            <a:fillRect/>
          </a:stretch>
        </p:blipFill>
        <p:spPr>
          <a:xfrm rot="5400000">
            <a:off x="4919568" y="3997352"/>
            <a:ext cx="127600" cy="255175"/>
          </a:xfrm>
          <a:prstGeom prst="rect">
            <a:avLst/>
          </a:prstGeom>
          <a:noFill/>
          <a:ln>
            <a:noFill/>
          </a:ln>
        </p:spPr>
      </p:pic>
      <p:pic>
        <p:nvPicPr>
          <p:cNvPr id="613" name="Google Shape;613;p69" title="Pin Red Top.png"/>
          <p:cNvPicPr preferRelativeResize="0"/>
          <p:nvPr/>
        </p:nvPicPr>
        <p:blipFill>
          <a:blip r:embed="rId6">
            <a:alphaModFix/>
          </a:blip>
          <a:stretch>
            <a:fillRect/>
          </a:stretch>
        </p:blipFill>
        <p:spPr>
          <a:xfrm rot="10800000">
            <a:off x="4739068" y="4178513"/>
            <a:ext cx="127600" cy="255175"/>
          </a:xfrm>
          <a:prstGeom prst="rect">
            <a:avLst/>
          </a:prstGeom>
          <a:noFill/>
          <a:ln>
            <a:noFill/>
          </a:ln>
        </p:spPr>
      </p:pic>
      <p:pic>
        <p:nvPicPr>
          <p:cNvPr id="614" name="Google Shape;614;p69" title="Pin Blue Top.png"/>
          <p:cNvPicPr preferRelativeResize="0"/>
          <p:nvPr/>
        </p:nvPicPr>
        <p:blipFill>
          <a:blip r:embed="rId5">
            <a:alphaModFix/>
          </a:blip>
          <a:stretch>
            <a:fillRect/>
          </a:stretch>
        </p:blipFill>
        <p:spPr>
          <a:xfrm rot="-5400000">
            <a:off x="4555338" y="3997325"/>
            <a:ext cx="127600" cy="255223"/>
          </a:xfrm>
          <a:prstGeom prst="rect">
            <a:avLst/>
          </a:prstGeom>
          <a:noFill/>
          <a:ln>
            <a:noFill/>
          </a:ln>
        </p:spPr>
      </p:pic>
      <p:pic>
        <p:nvPicPr>
          <p:cNvPr id="615" name="Google Shape;615;p69" title="Clear Cup.png"/>
          <p:cNvPicPr preferRelativeResize="0"/>
          <p:nvPr/>
        </p:nvPicPr>
        <p:blipFill>
          <a:blip r:embed="rId3">
            <a:alphaModFix/>
          </a:blip>
          <a:stretch>
            <a:fillRect/>
          </a:stretch>
        </p:blipFill>
        <p:spPr>
          <a:xfrm>
            <a:off x="5652364" y="3147786"/>
            <a:ext cx="125850" cy="125850"/>
          </a:xfrm>
          <a:prstGeom prst="rect">
            <a:avLst/>
          </a:prstGeom>
          <a:noFill/>
          <a:ln>
            <a:noFill/>
          </a:ln>
        </p:spPr>
      </p:pic>
      <p:pic>
        <p:nvPicPr>
          <p:cNvPr id="616" name="Google Shape;616;p69" title="Pin Blue Top.png"/>
          <p:cNvPicPr preferRelativeResize="0"/>
          <p:nvPr/>
        </p:nvPicPr>
        <p:blipFill>
          <a:blip r:embed="rId5">
            <a:alphaModFix/>
          </a:blip>
          <a:stretch>
            <a:fillRect/>
          </a:stretch>
        </p:blipFill>
        <p:spPr>
          <a:xfrm>
            <a:off x="5652364" y="2904812"/>
            <a:ext cx="127600" cy="255223"/>
          </a:xfrm>
          <a:prstGeom prst="rect">
            <a:avLst/>
          </a:prstGeom>
          <a:noFill/>
          <a:ln>
            <a:noFill/>
          </a:ln>
        </p:spPr>
      </p:pic>
      <p:pic>
        <p:nvPicPr>
          <p:cNvPr id="617" name="Google Shape;617;p69" title="Pin Red Top.png"/>
          <p:cNvPicPr preferRelativeResize="0"/>
          <p:nvPr/>
        </p:nvPicPr>
        <p:blipFill>
          <a:blip r:embed="rId6">
            <a:alphaModFix/>
          </a:blip>
          <a:stretch>
            <a:fillRect/>
          </a:stretch>
        </p:blipFill>
        <p:spPr>
          <a:xfrm rot="5400000">
            <a:off x="5832855" y="3082177"/>
            <a:ext cx="127600" cy="255175"/>
          </a:xfrm>
          <a:prstGeom prst="rect">
            <a:avLst/>
          </a:prstGeom>
          <a:noFill/>
          <a:ln>
            <a:noFill/>
          </a:ln>
        </p:spPr>
      </p:pic>
      <p:pic>
        <p:nvPicPr>
          <p:cNvPr id="618" name="Google Shape;618;p69" title="Pin Red Top.png"/>
          <p:cNvPicPr preferRelativeResize="0"/>
          <p:nvPr/>
        </p:nvPicPr>
        <p:blipFill>
          <a:blip r:embed="rId6">
            <a:alphaModFix/>
          </a:blip>
          <a:stretch>
            <a:fillRect/>
          </a:stretch>
        </p:blipFill>
        <p:spPr>
          <a:xfrm rot="10800000">
            <a:off x="5652355" y="3263338"/>
            <a:ext cx="127600" cy="255175"/>
          </a:xfrm>
          <a:prstGeom prst="rect">
            <a:avLst/>
          </a:prstGeom>
          <a:noFill/>
          <a:ln>
            <a:noFill/>
          </a:ln>
        </p:spPr>
      </p:pic>
      <p:pic>
        <p:nvPicPr>
          <p:cNvPr id="619" name="Google Shape;619;p69" title="Pin Blue Top.png"/>
          <p:cNvPicPr preferRelativeResize="0"/>
          <p:nvPr/>
        </p:nvPicPr>
        <p:blipFill>
          <a:blip r:embed="rId5">
            <a:alphaModFix/>
          </a:blip>
          <a:stretch>
            <a:fillRect/>
          </a:stretch>
        </p:blipFill>
        <p:spPr>
          <a:xfrm rot="-5400000">
            <a:off x="5468625" y="3082150"/>
            <a:ext cx="127600" cy="255223"/>
          </a:xfrm>
          <a:prstGeom prst="rect">
            <a:avLst/>
          </a:prstGeom>
          <a:noFill/>
          <a:ln>
            <a:noFill/>
          </a:ln>
        </p:spPr>
      </p:pic>
      <p:pic>
        <p:nvPicPr>
          <p:cNvPr id="620" name="Google Shape;620;p69" title="Pin Red Top copy.png"/>
          <p:cNvPicPr preferRelativeResize="0"/>
          <p:nvPr/>
        </p:nvPicPr>
        <p:blipFill>
          <a:blip r:embed="rId12">
            <a:alphaModFix/>
          </a:blip>
          <a:stretch>
            <a:fillRect/>
          </a:stretch>
        </p:blipFill>
        <p:spPr>
          <a:xfrm>
            <a:off x="-419525" y="1829034"/>
            <a:ext cx="127588" cy="255175"/>
          </a:xfrm>
          <a:prstGeom prst="rect">
            <a:avLst/>
          </a:prstGeom>
          <a:noFill/>
          <a:ln>
            <a:noFill/>
          </a:ln>
        </p:spPr>
      </p:pic>
      <p:pic>
        <p:nvPicPr>
          <p:cNvPr id="621" name="Google Shape;621;p69" title="Pin Blue Top copy.png"/>
          <p:cNvPicPr preferRelativeResize="0"/>
          <p:nvPr/>
        </p:nvPicPr>
        <p:blipFill>
          <a:blip r:embed="rId13">
            <a:alphaModFix/>
          </a:blip>
          <a:stretch>
            <a:fillRect/>
          </a:stretch>
        </p:blipFill>
        <p:spPr>
          <a:xfrm>
            <a:off x="-211385" y="1829034"/>
            <a:ext cx="127588" cy="255175"/>
          </a:xfrm>
          <a:prstGeom prst="rect">
            <a:avLst/>
          </a:prstGeom>
          <a:noFill/>
          <a:ln>
            <a:noFill/>
          </a:ln>
        </p:spPr>
      </p:pic>
      <p:sp>
        <p:nvSpPr>
          <p:cNvPr id="622" name="Google Shape;622;p69"/>
          <p:cNvSpPr txBox="1">
            <a:spLocks noGrp="1"/>
          </p:cNvSpPr>
          <p:nvPr>
            <p:ph type="title"/>
          </p:nvPr>
        </p:nvSpPr>
        <p:spPr>
          <a:xfrm>
            <a:off x="688375" y="9380417"/>
            <a:ext cx="68580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“High Stakes” Starting Field with Moveable Game Objects</a:t>
            </a:r>
            <a:endParaRPr/>
          </a:p>
        </p:txBody>
      </p:sp>
      <p:sp>
        <p:nvSpPr>
          <p:cNvPr id="623" name="Google Shape;623;p69"/>
          <p:cNvSpPr txBox="1">
            <a:spLocks noGrp="1"/>
          </p:cNvSpPr>
          <p:nvPr>
            <p:ph type="subTitle" idx="1"/>
          </p:nvPr>
        </p:nvSpPr>
        <p:spPr>
          <a:xfrm>
            <a:off x="688375" y="9618529"/>
            <a:ext cx="31968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Susan</a:t>
            </a:r>
            <a:endParaRPr/>
          </a:p>
        </p:txBody>
      </p:sp>
      <p:sp>
        <p:nvSpPr>
          <p:cNvPr id="624" name="Google Shape;624;p69"/>
          <p:cNvSpPr txBox="1">
            <a:spLocks noGrp="1"/>
          </p:cNvSpPr>
          <p:nvPr>
            <p:ph type="subTitle" idx="2"/>
          </p:nvPr>
        </p:nvSpPr>
        <p:spPr>
          <a:xfrm>
            <a:off x="4349575" y="9618500"/>
            <a:ext cx="2516700" cy="2295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06/11/2026</a:t>
            </a:r>
            <a:endParaRPr>
              <a:solidFill>
                <a:schemeClr val="dk1"/>
              </a:solidFill>
            </a:endParaRPr>
          </a:p>
          <a:p>
            <a:pPr marL="0" lvl="0" indent="0" algn="l" rtl="0">
              <a:spcBef>
                <a:spcPts val="0"/>
              </a:spcBef>
              <a:spcAft>
                <a:spcPts val="0"/>
              </a:spcAft>
              <a:buNone/>
            </a:pPr>
            <a:endParaRPr/>
          </a:p>
        </p:txBody>
      </p:sp>
      <p:sp>
        <p:nvSpPr>
          <p:cNvPr id="625" name="Google Shape;625;p69"/>
          <p:cNvSpPr txBox="1">
            <a:spLocks noGrp="1"/>
          </p:cNvSpPr>
          <p:nvPr>
            <p:ph type="subTitle" idx="3"/>
          </p:nvPr>
        </p:nvSpPr>
        <p:spPr>
          <a:xfrm>
            <a:off x="7221650" y="9618500"/>
            <a:ext cx="4875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21</a:t>
            </a:r>
            <a:endParaRPr/>
          </a:p>
        </p:txBody>
      </p:sp>
      <p:sp>
        <p:nvSpPr>
          <p:cNvPr id="626" name="Google Shape;626;p69"/>
          <p:cNvSpPr txBox="1"/>
          <p:nvPr/>
        </p:nvSpPr>
        <p:spPr>
          <a:xfrm>
            <a:off x="197375" y="182450"/>
            <a:ext cx="2311200" cy="1795200"/>
          </a:xfrm>
          <a:prstGeom prst="rect">
            <a:avLst/>
          </a:prstGeom>
          <a:solidFill>
            <a:srgbClr val="D9EAD3"/>
          </a:solidFill>
          <a:ln>
            <a:noFill/>
          </a:ln>
          <a:effectLst>
            <a:outerShdw blurRad="57150" dist="47625" dir="2760000" algn="bl" rotWithShape="0">
              <a:srgbClr val="000000">
                <a:alpha val="17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Mono"/>
                <a:ea typeface="Roboto Mono"/>
                <a:cs typeface="Roboto Mono"/>
                <a:sym typeface="Roboto Mono"/>
              </a:rPr>
              <a:t>This is the</a:t>
            </a:r>
            <a:r>
              <a:rPr lang="en">
                <a:latin typeface="Roboto Mono Medium"/>
                <a:ea typeface="Roboto Mono Medium"/>
                <a:cs typeface="Roboto Mono Medium"/>
                <a:sym typeface="Roboto Mono Medium"/>
              </a:rPr>
              <a:t> “Blank Field” </a:t>
            </a:r>
            <a:r>
              <a:rPr lang="en">
                <a:latin typeface="Roboto Mono"/>
                <a:ea typeface="Roboto Mono"/>
                <a:cs typeface="Roboto Mono"/>
                <a:sym typeface="Roboto Mono"/>
              </a:rPr>
              <a:t>layout populated with moveable game objects. </a:t>
            </a:r>
            <a:endParaRPr>
              <a:latin typeface="Roboto Mono"/>
              <a:ea typeface="Roboto Mono"/>
              <a:cs typeface="Roboto Mono"/>
              <a:sym typeface="Roboto Mono"/>
            </a:endParaRPr>
          </a:p>
        </p:txBody>
      </p:sp>
      <p:sp>
        <p:nvSpPr>
          <p:cNvPr id="627" name="Google Shape;627;p69"/>
          <p:cNvSpPr/>
          <p:nvPr/>
        </p:nvSpPr>
        <p:spPr>
          <a:xfrm>
            <a:off x="4798769" y="141175"/>
            <a:ext cx="2834700" cy="1371600"/>
          </a:xfrm>
          <a:prstGeom prst="wedgeRectCallout">
            <a:avLst>
              <a:gd name="adj1" fmla="val -19627"/>
              <a:gd name="adj2" fmla="val 99207"/>
            </a:avLst>
          </a:prstGeom>
          <a:solidFill>
            <a:srgbClr val="F4CCCC"/>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latin typeface="Roboto Mono"/>
                <a:ea typeface="Roboto Mono"/>
                <a:cs typeface="Roboto Mono"/>
                <a:sym typeface="Roboto Mono"/>
              </a:rPr>
              <a:t>This field is shown at </a:t>
            </a:r>
            <a:r>
              <a:rPr lang="en" b="1">
                <a:solidFill>
                  <a:srgbClr val="000000"/>
                </a:solidFill>
                <a:latin typeface="Roboto Mono"/>
                <a:ea typeface="Roboto Mono"/>
                <a:cs typeface="Roboto Mono"/>
                <a:sym typeface="Roboto Mono"/>
              </a:rPr>
              <a:t>1/24 scale</a:t>
            </a:r>
            <a:endParaRPr b="1">
              <a:solidFill>
                <a:srgbClr val="000000"/>
              </a:solidFill>
              <a:latin typeface="Roboto Mono"/>
              <a:ea typeface="Roboto Mono"/>
              <a:cs typeface="Roboto Mono"/>
              <a:sym typeface="Roboto Mono"/>
            </a:endParaRPr>
          </a:p>
          <a:p>
            <a:pPr marL="0" lvl="0" indent="0" algn="l" rtl="0">
              <a:spcBef>
                <a:spcPts val="0"/>
              </a:spcBef>
              <a:spcAft>
                <a:spcPts val="0"/>
              </a:spcAft>
              <a:buNone/>
            </a:pPr>
            <a:endParaRPr>
              <a:solidFill>
                <a:srgbClr val="000000"/>
              </a:solidFill>
              <a:latin typeface="Roboto Mono"/>
              <a:ea typeface="Roboto Mono"/>
              <a:cs typeface="Roboto Mono"/>
              <a:sym typeface="Roboto Mono"/>
            </a:endParaRPr>
          </a:p>
          <a:p>
            <a:pPr marL="0" lvl="0" indent="0" algn="l" rtl="0">
              <a:spcBef>
                <a:spcPts val="0"/>
              </a:spcBef>
              <a:spcAft>
                <a:spcPts val="0"/>
              </a:spcAft>
              <a:buNone/>
            </a:pPr>
            <a:r>
              <a:rPr lang="en">
                <a:solidFill>
                  <a:srgbClr val="000000"/>
                </a:solidFill>
                <a:latin typeface="Roboto Mono"/>
                <a:ea typeface="Roboto Mono"/>
                <a:cs typeface="Roboto Mono"/>
                <a:sym typeface="Roboto Mono"/>
              </a:rPr>
              <a:t>1” on the drawing is actually 24”</a:t>
            </a:r>
            <a:endParaRPr>
              <a:solidFill>
                <a:srgbClr val="000000"/>
              </a:solidFill>
              <a:latin typeface="Roboto Mono"/>
              <a:ea typeface="Roboto Mono"/>
              <a:cs typeface="Roboto Mono"/>
              <a:sym typeface="Roboto Mono"/>
            </a:endParaRPr>
          </a:p>
        </p:txBody>
      </p:sp>
      <p:sp>
        <p:nvSpPr>
          <p:cNvPr id="628" name="Google Shape;628;p69"/>
          <p:cNvSpPr txBox="1"/>
          <p:nvPr/>
        </p:nvSpPr>
        <p:spPr>
          <a:xfrm>
            <a:off x="58975" y="7893425"/>
            <a:ext cx="2311200" cy="1478400"/>
          </a:xfrm>
          <a:prstGeom prst="rect">
            <a:avLst/>
          </a:prstGeom>
          <a:solidFill>
            <a:srgbClr val="C9DAF8"/>
          </a:solidFill>
          <a:ln>
            <a:noFill/>
          </a:ln>
          <a:effectLst>
            <a:outerShdw blurRad="57150" dist="47625" dir="2760000" algn="bl" rotWithShape="0">
              <a:srgbClr val="000000">
                <a:alpha val="17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chemeClr val="dk1"/>
              </a:solidFill>
              <a:latin typeface="Roboto Mono"/>
              <a:ea typeface="Roboto Mono"/>
              <a:cs typeface="Roboto Mono"/>
              <a:sym typeface="Roboto Mono"/>
            </a:endParaRPr>
          </a:p>
          <a:p>
            <a:pPr marL="0" lvl="0" indent="0" algn="ctr" rtl="0">
              <a:spcBef>
                <a:spcPts val="0"/>
              </a:spcBef>
              <a:spcAft>
                <a:spcPts val="0"/>
              </a:spcAft>
              <a:buNone/>
            </a:pPr>
            <a:r>
              <a:rPr lang="en" sz="1200" b="1">
                <a:solidFill>
                  <a:schemeClr val="dk1"/>
                </a:solidFill>
                <a:latin typeface="Roboto Mono"/>
                <a:ea typeface="Roboto Mono"/>
                <a:cs typeface="Roboto Mono"/>
                <a:sym typeface="Roboto Mono"/>
              </a:rPr>
              <a:t>Notebooking Tip:</a:t>
            </a:r>
            <a:endParaRPr sz="1200" b="1">
              <a:solidFill>
                <a:schemeClr val="dk1"/>
              </a:solidFill>
              <a:latin typeface="Roboto Mono"/>
              <a:ea typeface="Roboto Mono"/>
              <a:cs typeface="Roboto Mono"/>
              <a:sym typeface="Roboto Mono"/>
            </a:endParaRPr>
          </a:p>
          <a:p>
            <a:pPr marL="0" lvl="0" indent="0" algn="ctr" rtl="0">
              <a:spcBef>
                <a:spcPts val="0"/>
              </a:spcBef>
              <a:spcAft>
                <a:spcPts val="0"/>
              </a:spcAft>
              <a:buClr>
                <a:schemeClr val="dk1"/>
              </a:buClr>
              <a:buSzPts val="1100"/>
              <a:buFont typeface="Arial"/>
              <a:buNone/>
            </a:pPr>
            <a:r>
              <a:rPr lang="en" sz="1200">
                <a:solidFill>
                  <a:schemeClr val="dk1"/>
                </a:solidFill>
                <a:latin typeface="Roboto Mono"/>
                <a:ea typeface="Roboto Mono"/>
                <a:cs typeface="Roboto Mono"/>
                <a:sym typeface="Roboto Mono"/>
              </a:rPr>
              <a:t>If you want a fresh copy of this page, go back to the blank template document and copy that page into your notebook. </a:t>
            </a:r>
            <a:endParaRPr sz="1200">
              <a:solidFill>
                <a:schemeClr val="dk1"/>
              </a:solidFill>
              <a:latin typeface="Roboto Mono"/>
              <a:ea typeface="Roboto Mono"/>
              <a:cs typeface="Roboto Mono"/>
              <a:sym typeface="Roboto Mono"/>
            </a:endParaRPr>
          </a:p>
          <a:p>
            <a:pPr marL="0" lvl="0" indent="0" algn="ctr" rtl="0">
              <a:spcBef>
                <a:spcPts val="0"/>
              </a:spcBef>
              <a:spcAft>
                <a:spcPts val="0"/>
              </a:spcAft>
              <a:buNone/>
            </a:pPr>
            <a:endParaRPr sz="1200">
              <a:latin typeface="Roboto Mono"/>
              <a:ea typeface="Roboto Mono"/>
              <a:cs typeface="Roboto Mono"/>
              <a:sym typeface="Roboto Mon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32"/>
        <p:cNvGrpSpPr/>
        <p:nvPr/>
      </p:nvGrpSpPr>
      <p:grpSpPr>
        <a:xfrm>
          <a:off x="0" y="0"/>
          <a:ext cx="0" cy="0"/>
          <a:chOff x="0" y="0"/>
          <a:chExt cx="0" cy="0"/>
        </a:xfrm>
      </p:grpSpPr>
      <p:sp>
        <p:nvSpPr>
          <p:cNvPr id="633" name="Google Shape;633;p70"/>
          <p:cNvSpPr txBox="1">
            <a:spLocks noGrp="1"/>
          </p:cNvSpPr>
          <p:nvPr>
            <p:ph type="title"/>
          </p:nvPr>
        </p:nvSpPr>
        <p:spPr>
          <a:xfrm>
            <a:off x="0" y="4057953"/>
            <a:ext cx="7772400" cy="1942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b="1"/>
              <a:t>Engineering</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71"/>
          <p:cNvSpPr txBox="1">
            <a:spLocks noGrp="1"/>
          </p:cNvSpPr>
          <p:nvPr>
            <p:ph type="title"/>
          </p:nvPr>
        </p:nvSpPr>
        <p:spPr>
          <a:xfrm>
            <a:off x="688375" y="9380417"/>
            <a:ext cx="68580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Full-Scale Grid Example</a:t>
            </a:r>
            <a:endParaRPr/>
          </a:p>
        </p:txBody>
      </p:sp>
      <p:sp>
        <p:nvSpPr>
          <p:cNvPr id="639" name="Google Shape;639;p71"/>
          <p:cNvSpPr txBox="1">
            <a:spLocks noGrp="1"/>
          </p:cNvSpPr>
          <p:nvPr>
            <p:ph type="subTitle" idx="1"/>
          </p:nvPr>
        </p:nvSpPr>
        <p:spPr>
          <a:xfrm>
            <a:off x="688375" y="9618529"/>
            <a:ext cx="31968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Tony</a:t>
            </a:r>
            <a:endParaRPr/>
          </a:p>
        </p:txBody>
      </p:sp>
      <p:sp>
        <p:nvSpPr>
          <p:cNvPr id="640" name="Google Shape;640;p71"/>
          <p:cNvSpPr txBox="1">
            <a:spLocks noGrp="1"/>
          </p:cNvSpPr>
          <p:nvPr>
            <p:ph type="subTitle" idx="2"/>
          </p:nvPr>
        </p:nvSpPr>
        <p:spPr>
          <a:xfrm>
            <a:off x="4349575" y="9618500"/>
            <a:ext cx="25167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06/05/2026</a:t>
            </a:r>
            <a:endParaRPr/>
          </a:p>
        </p:txBody>
      </p:sp>
      <p:sp>
        <p:nvSpPr>
          <p:cNvPr id="641" name="Google Shape;641;p71"/>
          <p:cNvSpPr txBox="1">
            <a:spLocks noGrp="1"/>
          </p:cNvSpPr>
          <p:nvPr>
            <p:ph type="subTitle" idx="3"/>
          </p:nvPr>
        </p:nvSpPr>
        <p:spPr>
          <a:xfrm>
            <a:off x="7221650" y="9618500"/>
            <a:ext cx="487500" cy="2295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23</a:t>
            </a:r>
            <a:endParaRPr/>
          </a:p>
        </p:txBody>
      </p:sp>
      <p:pic>
        <p:nvPicPr>
          <p:cNvPr id="642" name="Google Shape;642;p71"/>
          <p:cNvPicPr preferRelativeResize="0"/>
          <p:nvPr/>
        </p:nvPicPr>
        <p:blipFill>
          <a:blip r:embed="rId3">
            <a:alphaModFix/>
          </a:blip>
          <a:stretch>
            <a:fillRect/>
          </a:stretch>
        </p:blipFill>
        <p:spPr>
          <a:xfrm>
            <a:off x="-227731" y="222571"/>
            <a:ext cx="457200" cy="9144003"/>
          </a:xfrm>
          <a:prstGeom prst="rect">
            <a:avLst/>
          </a:prstGeom>
          <a:noFill/>
          <a:ln>
            <a:noFill/>
          </a:ln>
        </p:spPr>
      </p:pic>
      <p:pic>
        <p:nvPicPr>
          <p:cNvPr id="643" name="Google Shape;643;p71"/>
          <p:cNvPicPr preferRelativeResize="0"/>
          <p:nvPr/>
        </p:nvPicPr>
        <p:blipFill>
          <a:blip r:embed="rId4">
            <a:alphaModFix/>
          </a:blip>
          <a:stretch>
            <a:fillRect/>
          </a:stretch>
        </p:blipFill>
        <p:spPr>
          <a:xfrm>
            <a:off x="227731" y="-228932"/>
            <a:ext cx="9144003" cy="457200"/>
          </a:xfrm>
          <a:prstGeom prst="rect">
            <a:avLst/>
          </a:prstGeom>
          <a:noFill/>
          <a:ln>
            <a:noFill/>
          </a:ln>
        </p:spPr>
      </p:pic>
      <p:sp>
        <p:nvSpPr>
          <p:cNvPr id="644" name="Google Shape;644;p71"/>
          <p:cNvSpPr txBox="1"/>
          <p:nvPr/>
        </p:nvSpPr>
        <p:spPr>
          <a:xfrm>
            <a:off x="457200" y="457200"/>
            <a:ext cx="2702100" cy="2743200"/>
          </a:xfrm>
          <a:prstGeom prst="rect">
            <a:avLst/>
          </a:prstGeom>
          <a:solidFill>
            <a:srgbClr val="D9EAD3"/>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oboto Mono"/>
                <a:ea typeface="Roboto Mono"/>
                <a:cs typeface="Roboto Mono"/>
                <a:sym typeface="Roboto Mono"/>
              </a:rPr>
              <a:t>This layout is </a:t>
            </a:r>
            <a:br>
              <a:rPr lang="en">
                <a:latin typeface="Roboto Mono"/>
                <a:ea typeface="Roboto Mono"/>
                <a:cs typeface="Roboto Mono"/>
                <a:sym typeface="Roboto Mono"/>
              </a:rPr>
            </a:br>
            <a:r>
              <a:rPr lang="en" b="1">
                <a:latin typeface="Roboto Mono"/>
                <a:ea typeface="Roboto Mono"/>
                <a:cs typeface="Roboto Mono"/>
                <a:sym typeface="Roboto Mono"/>
              </a:rPr>
              <a:t>“Full Scale Grid”</a:t>
            </a:r>
            <a:endParaRPr b="1">
              <a:latin typeface="Roboto Mono"/>
              <a:ea typeface="Roboto Mono"/>
              <a:cs typeface="Roboto Mono"/>
              <a:sym typeface="Roboto Mono"/>
            </a:endParaRPr>
          </a:p>
          <a:p>
            <a:pPr marL="0" lvl="0" indent="0" algn="ctr" rtl="0">
              <a:spcBef>
                <a:spcPts val="0"/>
              </a:spcBef>
              <a:spcAft>
                <a:spcPts val="0"/>
              </a:spcAft>
              <a:buNone/>
            </a:pPr>
            <a:endParaRPr>
              <a:latin typeface="Roboto Mono Medium"/>
              <a:ea typeface="Roboto Mono Medium"/>
              <a:cs typeface="Roboto Mono Medium"/>
              <a:sym typeface="Roboto Mono Medium"/>
            </a:endParaRPr>
          </a:p>
          <a:p>
            <a:pPr marL="0" lvl="0" indent="0" algn="ctr" rtl="0">
              <a:spcBef>
                <a:spcPts val="0"/>
              </a:spcBef>
              <a:spcAft>
                <a:spcPts val="0"/>
              </a:spcAft>
              <a:buNone/>
            </a:pPr>
            <a:r>
              <a:rPr lang="en">
                <a:solidFill>
                  <a:srgbClr val="000000"/>
                </a:solidFill>
                <a:latin typeface="Roboto Mono"/>
                <a:ea typeface="Roboto Mono"/>
                <a:cs typeface="Roboto Mono"/>
                <a:sym typeface="Roboto Mono"/>
              </a:rPr>
              <a:t>The grid spacing is 1/2”  </a:t>
            </a:r>
            <a:endParaRPr>
              <a:solidFill>
                <a:srgbClr val="000000"/>
              </a:solidFill>
              <a:latin typeface="Roboto Mono"/>
              <a:ea typeface="Roboto Mono"/>
              <a:cs typeface="Roboto Mono"/>
              <a:sym typeface="Roboto Mono"/>
            </a:endParaRPr>
          </a:p>
          <a:p>
            <a:pPr marL="0" lvl="0" indent="0" algn="ctr" rtl="0">
              <a:spcBef>
                <a:spcPts val="0"/>
              </a:spcBef>
              <a:spcAft>
                <a:spcPts val="0"/>
              </a:spcAft>
              <a:buNone/>
            </a:pPr>
            <a:endParaRPr>
              <a:solidFill>
                <a:srgbClr val="000000"/>
              </a:solidFill>
              <a:latin typeface="Roboto Mono"/>
              <a:ea typeface="Roboto Mono"/>
              <a:cs typeface="Roboto Mono"/>
              <a:sym typeface="Roboto Mono"/>
            </a:endParaRPr>
          </a:p>
          <a:p>
            <a:pPr marL="0" lvl="0" indent="0" algn="ctr" rtl="0">
              <a:spcBef>
                <a:spcPts val="0"/>
              </a:spcBef>
              <a:spcAft>
                <a:spcPts val="0"/>
              </a:spcAft>
              <a:buNone/>
            </a:pPr>
            <a:r>
              <a:rPr lang="en" b="1">
                <a:solidFill>
                  <a:srgbClr val="000000"/>
                </a:solidFill>
                <a:latin typeface="Roboto Mono"/>
                <a:ea typeface="Roboto Mono"/>
                <a:cs typeface="Roboto Mono"/>
                <a:sym typeface="Roboto Mono"/>
              </a:rPr>
              <a:t>Notice that the grid aligns with the holes in the VEX parts</a:t>
            </a:r>
            <a:endParaRPr b="1">
              <a:solidFill>
                <a:srgbClr val="000000"/>
              </a:solidFill>
              <a:latin typeface="Roboto Mono"/>
              <a:ea typeface="Roboto Mono"/>
              <a:cs typeface="Roboto Mono"/>
              <a:sym typeface="Roboto Mono"/>
            </a:endParaRPr>
          </a:p>
          <a:p>
            <a:pPr marL="0" lvl="0" indent="0" algn="ctr" rtl="0">
              <a:spcBef>
                <a:spcPts val="0"/>
              </a:spcBef>
              <a:spcAft>
                <a:spcPts val="0"/>
              </a:spcAft>
              <a:buNone/>
            </a:pPr>
            <a:endParaRPr>
              <a:solidFill>
                <a:srgbClr val="000000"/>
              </a:solidFill>
              <a:latin typeface="Roboto Mono"/>
              <a:ea typeface="Roboto Mono"/>
              <a:cs typeface="Roboto Mono"/>
              <a:sym typeface="Roboto Mono"/>
            </a:endParaRPr>
          </a:p>
          <a:p>
            <a:pPr marL="0" lvl="0" indent="0" algn="ctr" rtl="0">
              <a:spcBef>
                <a:spcPts val="0"/>
              </a:spcBef>
              <a:spcAft>
                <a:spcPts val="0"/>
              </a:spcAft>
              <a:buNone/>
            </a:pPr>
            <a:r>
              <a:rPr lang="en">
                <a:solidFill>
                  <a:srgbClr val="000000"/>
                </a:solidFill>
                <a:latin typeface="Roboto Mono"/>
                <a:ea typeface="Roboto Mono"/>
                <a:cs typeface="Roboto Mono"/>
                <a:sym typeface="Roboto Mono"/>
              </a:rPr>
              <a:t>VEX hole spacing is 1/2”</a:t>
            </a:r>
            <a:endParaRPr>
              <a:latin typeface="Roboto Mono"/>
              <a:ea typeface="Roboto Mono"/>
              <a:cs typeface="Roboto Mono"/>
              <a:sym typeface="Roboto Mono"/>
            </a:endParaRPr>
          </a:p>
          <a:p>
            <a:pPr marL="0" lvl="0" indent="0" algn="ctr" rtl="0">
              <a:spcBef>
                <a:spcPts val="0"/>
              </a:spcBef>
              <a:spcAft>
                <a:spcPts val="0"/>
              </a:spcAft>
              <a:buNone/>
            </a:pPr>
            <a:endParaRPr>
              <a:latin typeface="Roboto Mono Medium"/>
              <a:ea typeface="Roboto Mono Medium"/>
              <a:cs typeface="Roboto Mono Medium"/>
              <a:sym typeface="Roboto Mono Medium"/>
            </a:endParaRPr>
          </a:p>
          <a:p>
            <a:pPr marL="0" lvl="0" indent="0" algn="ctr" rtl="0">
              <a:spcBef>
                <a:spcPts val="0"/>
              </a:spcBef>
              <a:spcAft>
                <a:spcPts val="0"/>
              </a:spcAft>
              <a:buNone/>
            </a:pPr>
            <a:endParaRPr>
              <a:latin typeface="Roboto Mono Medium"/>
              <a:ea typeface="Roboto Mono Medium"/>
              <a:cs typeface="Roboto Mono Medium"/>
              <a:sym typeface="Roboto Mono Medium"/>
            </a:endParaRPr>
          </a:p>
          <a:p>
            <a:pPr marL="0" marR="0" lvl="0" indent="0" algn="ctr" rtl="0">
              <a:lnSpc>
                <a:spcPct val="100000"/>
              </a:lnSpc>
              <a:spcBef>
                <a:spcPts val="0"/>
              </a:spcBef>
              <a:spcAft>
                <a:spcPts val="0"/>
              </a:spcAft>
              <a:buNone/>
            </a:pPr>
            <a:endParaRPr>
              <a:latin typeface="Roboto Mono Medium"/>
              <a:ea typeface="Roboto Mono Medium"/>
              <a:cs typeface="Roboto Mono Medium"/>
              <a:sym typeface="Roboto Mono Medium"/>
            </a:endParaRPr>
          </a:p>
        </p:txBody>
      </p:sp>
      <p:pic>
        <p:nvPicPr>
          <p:cNvPr id="645" name="Google Shape;645;p71"/>
          <p:cNvPicPr preferRelativeResize="0"/>
          <p:nvPr/>
        </p:nvPicPr>
        <p:blipFill rotWithShape="1">
          <a:blip r:embed="rId5">
            <a:alphaModFix/>
          </a:blip>
          <a:srcRect r="43375"/>
          <a:stretch/>
        </p:blipFill>
        <p:spPr>
          <a:xfrm>
            <a:off x="3650900" y="2736369"/>
            <a:ext cx="3883300" cy="930725"/>
          </a:xfrm>
          <a:prstGeom prst="rect">
            <a:avLst/>
          </a:prstGeom>
          <a:noFill/>
          <a:ln>
            <a:noFill/>
          </a:ln>
        </p:spPr>
      </p:pic>
      <p:sp>
        <p:nvSpPr>
          <p:cNvPr id="646" name="Google Shape;646;p71"/>
          <p:cNvSpPr/>
          <p:nvPr/>
        </p:nvSpPr>
        <p:spPr>
          <a:xfrm>
            <a:off x="4687050" y="4337177"/>
            <a:ext cx="2805300" cy="1153200"/>
          </a:xfrm>
          <a:prstGeom prst="wedgeRectCallout">
            <a:avLst>
              <a:gd name="adj1" fmla="val -26102"/>
              <a:gd name="adj2" fmla="val -101121"/>
            </a:avLst>
          </a:prstGeom>
          <a:solidFill>
            <a:srgbClr val="F4CCCC"/>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000000"/>
                </a:solidFill>
                <a:latin typeface="Roboto Mono"/>
                <a:ea typeface="Roboto Mono"/>
                <a:cs typeface="Roboto Mono"/>
                <a:sym typeface="Roboto Mono"/>
              </a:rPr>
              <a:t>This is shown at full scale.  </a:t>
            </a:r>
            <a:endParaRPr sz="1200">
              <a:solidFill>
                <a:srgbClr val="000000"/>
              </a:solidFill>
              <a:latin typeface="Roboto Mono"/>
              <a:ea typeface="Roboto Mono"/>
              <a:cs typeface="Roboto Mono"/>
              <a:sym typeface="Roboto Mono"/>
            </a:endParaRPr>
          </a:p>
          <a:p>
            <a:pPr marL="0" lvl="0" indent="0" algn="ctr" rtl="0">
              <a:spcBef>
                <a:spcPts val="0"/>
              </a:spcBef>
              <a:spcAft>
                <a:spcPts val="0"/>
              </a:spcAft>
              <a:buNone/>
            </a:pPr>
            <a:endParaRPr sz="1200">
              <a:solidFill>
                <a:srgbClr val="000000"/>
              </a:solidFill>
              <a:latin typeface="Roboto Mono"/>
              <a:ea typeface="Roboto Mono"/>
              <a:cs typeface="Roboto Mono"/>
              <a:sym typeface="Roboto Mono"/>
            </a:endParaRPr>
          </a:p>
          <a:p>
            <a:pPr marL="0" lvl="0" indent="0" algn="ctr" rtl="0">
              <a:spcBef>
                <a:spcPts val="0"/>
              </a:spcBef>
              <a:spcAft>
                <a:spcPts val="0"/>
              </a:spcAft>
              <a:buNone/>
            </a:pPr>
            <a:r>
              <a:rPr lang="en" sz="1200">
                <a:solidFill>
                  <a:srgbClr val="000000"/>
                </a:solidFill>
                <a:latin typeface="Roboto Mono"/>
                <a:ea typeface="Roboto Mono"/>
                <a:cs typeface="Roboto Mono"/>
                <a:sym typeface="Roboto Mono"/>
              </a:rPr>
              <a:t>The drawing height is 1”</a:t>
            </a:r>
            <a:endParaRPr sz="1200">
              <a:solidFill>
                <a:srgbClr val="000000"/>
              </a:solidFill>
              <a:latin typeface="Roboto Mono"/>
              <a:ea typeface="Roboto Mono"/>
              <a:cs typeface="Roboto Mono"/>
              <a:sym typeface="Roboto Mono"/>
            </a:endParaRPr>
          </a:p>
          <a:p>
            <a:pPr marL="0" lvl="0" indent="0" algn="ctr" rtl="0">
              <a:spcBef>
                <a:spcPts val="0"/>
              </a:spcBef>
              <a:spcAft>
                <a:spcPts val="0"/>
              </a:spcAft>
              <a:buNone/>
            </a:pPr>
            <a:endParaRPr sz="1200">
              <a:solidFill>
                <a:srgbClr val="000000"/>
              </a:solidFill>
              <a:latin typeface="Roboto Mono"/>
              <a:ea typeface="Roboto Mono"/>
              <a:cs typeface="Roboto Mono"/>
              <a:sym typeface="Roboto Mono"/>
            </a:endParaRPr>
          </a:p>
          <a:p>
            <a:pPr marL="0" lvl="0" indent="0" algn="ctr" rtl="0">
              <a:spcBef>
                <a:spcPts val="0"/>
              </a:spcBef>
              <a:spcAft>
                <a:spcPts val="0"/>
              </a:spcAft>
              <a:buNone/>
            </a:pPr>
            <a:r>
              <a:rPr lang="en" sz="1200">
                <a:solidFill>
                  <a:srgbClr val="000000"/>
                </a:solidFill>
                <a:latin typeface="Roboto Mono"/>
                <a:ea typeface="Roboto Mono"/>
                <a:cs typeface="Roboto Mono"/>
                <a:sym typeface="Roboto Mono"/>
              </a:rPr>
              <a:t>The actual part height is 1”</a:t>
            </a:r>
            <a:endParaRPr sz="1200">
              <a:solidFill>
                <a:srgbClr val="000000"/>
              </a:solidFill>
              <a:latin typeface="Roboto Mono"/>
              <a:ea typeface="Roboto Mono"/>
              <a:cs typeface="Roboto Mono"/>
              <a:sym typeface="Roboto Mono"/>
            </a:endParaRPr>
          </a:p>
        </p:txBody>
      </p:sp>
      <p:sp>
        <p:nvSpPr>
          <p:cNvPr id="647" name="Google Shape;647;p71"/>
          <p:cNvSpPr/>
          <p:nvPr/>
        </p:nvSpPr>
        <p:spPr>
          <a:xfrm>
            <a:off x="4240075" y="678950"/>
            <a:ext cx="2149800" cy="578400"/>
          </a:xfrm>
          <a:prstGeom prst="wedgeRectCallout">
            <a:avLst>
              <a:gd name="adj1" fmla="val -12552"/>
              <a:gd name="adj2" fmla="val -150873"/>
            </a:avLst>
          </a:prstGeom>
          <a:solidFill>
            <a:srgbClr val="F4CCCC"/>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000000"/>
              </a:solidFill>
              <a:latin typeface="Consolas"/>
              <a:ea typeface="Consolas"/>
              <a:cs typeface="Consolas"/>
              <a:sym typeface="Consolas"/>
            </a:endParaRPr>
          </a:p>
        </p:txBody>
      </p:sp>
      <p:pic>
        <p:nvPicPr>
          <p:cNvPr id="648" name="Google Shape;648;p71"/>
          <p:cNvPicPr preferRelativeResize="0"/>
          <p:nvPr/>
        </p:nvPicPr>
        <p:blipFill rotWithShape="1">
          <a:blip r:embed="rId4">
            <a:alphaModFix/>
          </a:blip>
          <a:srcRect r="54798"/>
          <a:stretch/>
        </p:blipFill>
        <p:spPr>
          <a:xfrm>
            <a:off x="3653428" y="2288000"/>
            <a:ext cx="4133299" cy="457200"/>
          </a:xfrm>
          <a:prstGeom prst="rect">
            <a:avLst/>
          </a:prstGeom>
          <a:noFill/>
          <a:ln>
            <a:noFill/>
          </a:ln>
        </p:spPr>
      </p:pic>
      <p:sp>
        <p:nvSpPr>
          <p:cNvPr id="649" name="Google Shape;649;p71"/>
          <p:cNvSpPr/>
          <p:nvPr/>
        </p:nvSpPr>
        <p:spPr>
          <a:xfrm>
            <a:off x="4240200" y="678950"/>
            <a:ext cx="2149800" cy="578400"/>
          </a:xfrm>
          <a:prstGeom prst="wedgeRectCallout">
            <a:avLst>
              <a:gd name="adj1" fmla="val 39082"/>
              <a:gd name="adj2" fmla="val 228237"/>
            </a:avLst>
          </a:prstGeom>
          <a:solidFill>
            <a:srgbClr val="F4CCCC"/>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Roboto Mono"/>
                <a:ea typeface="Roboto Mono"/>
                <a:cs typeface="Roboto Mono"/>
                <a:sym typeface="Roboto Mono"/>
              </a:rPr>
              <a:t>Rules help measure the number of holes</a:t>
            </a:r>
            <a:endParaRPr sz="1000">
              <a:solidFill>
                <a:srgbClr val="000000"/>
              </a:solidFill>
              <a:latin typeface="Roboto Mono"/>
              <a:ea typeface="Roboto Mono"/>
              <a:cs typeface="Roboto Mono"/>
              <a:sym typeface="Roboto Mono"/>
            </a:endParaRPr>
          </a:p>
        </p:txBody>
      </p:sp>
      <p:sp>
        <p:nvSpPr>
          <p:cNvPr id="650" name="Google Shape;650;p71"/>
          <p:cNvSpPr txBox="1"/>
          <p:nvPr/>
        </p:nvSpPr>
        <p:spPr>
          <a:xfrm>
            <a:off x="190123" y="4462450"/>
            <a:ext cx="3630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000000"/>
                </a:solidFill>
                <a:latin typeface="Roboto"/>
                <a:ea typeface="Roboto"/>
                <a:cs typeface="Roboto"/>
                <a:sym typeface="Roboto"/>
              </a:rPr>
              <a:t>Actual size of 1” = </a:t>
            </a:r>
            <a:r>
              <a:rPr lang="en">
                <a:latin typeface="Roboto"/>
                <a:ea typeface="Roboto"/>
                <a:cs typeface="Roboto"/>
                <a:sym typeface="Roboto"/>
              </a:rPr>
              <a:t>Drawing size of 1”</a:t>
            </a:r>
            <a:endParaRPr>
              <a:latin typeface="Roboto"/>
              <a:ea typeface="Roboto"/>
              <a:cs typeface="Roboto"/>
              <a:sym typeface="Roboto"/>
            </a:endParaRPr>
          </a:p>
        </p:txBody>
      </p:sp>
      <p:cxnSp>
        <p:nvCxnSpPr>
          <p:cNvPr id="651" name="Google Shape;651;p71"/>
          <p:cNvCxnSpPr/>
          <p:nvPr/>
        </p:nvCxnSpPr>
        <p:spPr>
          <a:xfrm>
            <a:off x="2039104" y="3963924"/>
            <a:ext cx="704100" cy="0"/>
          </a:xfrm>
          <a:prstGeom prst="straightConnector1">
            <a:avLst/>
          </a:prstGeom>
          <a:noFill/>
          <a:ln w="28575" cap="flat" cmpd="sng">
            <a:solidFill>
              <a:srgbClr val="595959"/>
            </a:solidFill>
            <a:prstDash val="solid"/>
            <a:round/>
            <a:headEnd type="triangle" w="med" len="med"/>
            <a:tailEnd type="none" w="med" len="med"/>
          </a:ln>
        </p:spPr>
      </p:cxnSp>
      <p:cxnSp>
        <p:nvCxnSpPr>
          <p:cNvPr id="652" name="Google Shape;652;p71"/>
          <p:cNvCxnSpPr/>
          <p:nvPr/>
        </p:nvCxnSpPr>
        <p:spPr>
          <a:xfrm rot="10800000">
            <a:off x="437644" y="3989070"/>
            <a:ext cx="702600" cy="0"/>
          </a:xfrm>
          <a:prstGeom prst="straightConnector1">
            <a:avLst/>
          </a:prstGeom>
          <a:noFill/>
          <a:ln w="28575" cap="flat" cmpd="sng">
            <a:solidFill>
              <a:srgbClr val="595959"/>
            </a:solidFill>
            <a:prstDash val="solid"/>
            <a:round/>
            <a:headEnd type="triangle" w="med" len="med"/>
            <a:tailEnd type="none" w="med" len="med"/>
          </a:ln>
        </p:spPr>
      </p:cxnSp>
      <p:cxnSp>
        <p:nvCxnSpPr>
          <p:cNvPr id="653" name="Google Shape;653;p71"/>
          <p:cNvCxnSpPr/>
          <p:nvPr/>
        </p:nvCxnSpPr>
        <p:spPr>
          <a:xfrm>
            <a:off x="2051677" y="5604069"/>
            <a:ext cx="704100" cy="0"/>
          </a:xfrm>
          <a:prstGeom prst="straightConnector1">
            <a:avLst/>
          </a:prstGeom>
          <a:noFill/>
          <a:ln w="28575" cap="flat" cmpd="sng">
            <a:solidFill>
              <a:srgbClr val="595959"/>
            </a:solidFill>
            <a:prstDash val="solid"/>
            <a:round/>
            <a:headEnd type="triangle" w="med" len="med"/>
            <a:tailEnd type="none" w="med" len="med"/>
          </a:ln>
        </p:spPr>
      </p:cxnSp>
      <p:cxnSp>
        <p:nvCxnSpPr>
          <p:cNvPr id="654" name="Google Shape;654;p71"/>
          <p:cNvCxnSpPr/>
          <p:nvPr/>
        </p:nvCxnSpPr>
        <p:spPr>
          <a:xfrm rot="10800000">
            <a:off x="894844" y="5604069"/>
            <a:ext cx="702600" cy="0"/>
          </a:xfrm>
          <a:prstGeom prst="straightConnector1">
            <a:avLst/>
          </a:prstGeom>
          <a:noFill/>
          <a:ln w="28575" cap="flat" cmpd="sng">
            <a:solidFill>
              <a:srgbClr val="595959"/>
            </a:solidFill>
            <a:prstDash val="solid"/>
            <a:round/>
            <a:headEnd type="triangle" w="med" len="med"/>
            <a:tailEnd type="none" w="med" len="med"/>
          </a:ln>
        </p:spPr>
      </p:cxnSp>
      <p:sp>
        <p:nvSpPr>
          <p:cNvPr id="655" name="Google Shape;655;p71"/>
          <p:cNvSpPr txBox="1"/>
          <p:nvPr/>
        </p:nvSpPr>
        <p:spPr>
          <a:xfrm>
            <a:off x="215269" y="5834050"/>
            <a:ext cx="3630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000000"/>
                </a:solidFill>
                <a:latin typeface="Roboto"/>
                <a:ea typeface="Roboto"/>
                <a:cs typeface="Roboto"/>
                <a:sym typeface="Roboto"/>
              </a:rPr>
              <a:t>Actual size of 1/2” = Drawing size of 1/2”</a:t>
            </a:r>
            <a:endParaRPr>
              <a:latin typeface="Roboto"/>
              <a:ea typeface="Roboto"/>
              <a:cs typeface="Roboto"/>
              <a:sym typeface="Roboto"/>
            </a:endParaRPr>
          </a:p>
        </p:txBody>
      </p:sp>
      <p:sp>
        <p:nvSpPr>
          <p:cNvPr id="656" name="Google Shape;656;p71"/>
          <p:cNvSpPr/>
          <p:nvPr/>
        </p:nvSpPr>
        <p:spPr>
          <a:xfrm>
            <a:off x="1147111" y="3426150"/>
            <a:ext cx="914400" cy="914400"/>
          </a:xfrm>
          <a:prstGeom prst="rect">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71"/>
          <p:cNvSpPr/>
          <p:nvPr/>
        </p:nvSpPr>
        <p:spPr>
          <a:xfrm>
            <a:off x="1604312" y="5255611"/>
            <a:ext cx="457200" cy="457200"/>
          </a:xfrm>
          <a:prstGeom prst="rect">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71"/>
          <p:cNvSpPr txBox="1"/>
          <p:nvPr/>
        </p:nvSpPr>
        <p:spPr>
          <a:xfrm>
            <a:off x="685800" y="6931737"/>
            <a:ext cx="6400800" cy="1989300"/>
          </a:xfrm>
          <a:prstGeom prst="rect">
            <a:avLst/>
          </a:prstGeom>
          <a:solidFill>
            <a:srgbClr val="C9DAF8"/>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lvl="0" algn="ctr"/>
            <a:r>
              <a:rPr lang="en-US" sz="1200" b="1" dirty="0" err="1">
                <a:latin typeface="Roboto Mono"/>
                <a:ea typeface="Roboto Mono"/>
                <a:cs typeface="Roboto Mono"/>
                <a:sym typeface="Roboto Mono"/>
              </a:rPr>
              <a:t>Notebooking</a:t>
            </a:r>
            <a:r>
              <a:rPr lang="en-US" sz="1200" b="1" dirty="0">
                <a:latin typeface="Roboto Mono"/>
                <a:ea typeface="Roboto Mono"/>
                <a:cs typeface="Roboto Mono"/>
                <a:sym typeface="Roboto Mono"/>
              </a:rPr>
              <a:t> Tip: Cutting 2D VEX Parts</a:t>
            </a:r>
          </a:p>
          <a:p>
            <a:pPr lvl="0"/>
            <a:endParaRPr lang="en-US" sz="1200" dirty="0">
              <a:latin typeface="Roboto Mono"/>
              <a:ea typeface="Roboto Mono"/>
              <a:cs typeface="Roboto Mono"/>
              <a:sym typeface="Roboto Mono"/>
            </a:endParaRPr>
          </a:p>
          <a:p>
            <a:pPr lvl="0"/>
            <a:r>
              <a:rPr lang="en-US" sz="1200" dirty="0">
                <a:latin typeface="Roboto Mono"/>
                <a:ea typeface="Roboto Mono"/>
                <a:cs typeface="Roboto Mono"/>
                <a:sym typeface="Roboto Mono"/>
              </a:rPr>
              <a:t>The metal part drawing above was “cut” to make it shorter.  </a:t>
            </a:r>
          </a:p>
          <a:p>
            <a:pPr lvl="0"/>
            <a:endParaRPr lang="en-US" sz="1200" dirty="0">
              <a:latin typeface="Roboto Mono"/>
              <a:ea typeface="Roboto Mono"/>
              <a:cs typeface="Roboto Mono"/>
              <a:sym typeface="Roboto Mono"/>
            </a:endParaRPr>
          </a:p>
          <a:p>
            <a:pPr lvl="0"/>
            <a:r>
              <a:rPr lang="en-US" sz="1200" dirty="0">
                <a:latin typeface="Roboto Mono"/>
                <a:ea typeface="Roboto Mono"/>
                <a:cs typeface="Roboto Mono"/>
                <a:sym typeface="Roboto Mono"/>
              </a:rPr>
              <a:t>To cut the 2D VEX parts in PowerPoint, use the crop feature.</a:t>
            </a:r>
          </a:p>
          <a:p>
            <a:pPr marL="342900" lvl="0" indent="-190500">
              <a:buSzPts val="1200"/>
              <a:buFont typeface="Roboto Mono"/>
              <a:buAutoNum type="arabicPeriod"/>
            </a:pPr>
            <a:r>
              <a:rPr lang="en-US" sz="1200" dirty="0">
                <a:latin typeface="Roboto Mono"/>
                <a:ea typeface="Roboto Mono"/>
                <a:cs typeface="Roboto Mono"/>
                <a:sym typeface="Roboto Mono"/>
              </a:rPr>
              <a:t>Double click on the part and click </a:t>
            </a:r>
            <a:r>
              <a:rPr lang="en-US" sz="1200" b="1" dirty="0">
                <a:latin typeface="Roboto Mono"/>
                <a:ea typeface="Roboto Mono"/>
                <a:cs typeface="Roboto Mono"/>
                <a:sym typeface="Roboto Mono"/>
              </a:rPr>
              <a:t>Crop</a:t>
            </a:r>
            <a:r>
              <a:rPr lang="en-US" sz="1200" dirty="0">
                <a:latin typeface="Roboto Mono"/>
                <a:ea typeface="Roboto Mono"/>
                <a:cs typeface="Roboto Mono"/>
                <a:sym typeface="Roboto Mono"/>
              </a:rPr>
              <a:t> under Picture Format</a:t>
            </a:r>
          </a:p>
          <a:p>
            <a:pPr marL="342900" lvl="0" indent="-190500">
              <a:buSzPts val="1200"/>
              <a:buFont typeface="Roboto Mono"/>
              <a:buAutoNum type="arabicPeriod"/>
            </a:pPr>
            <a:r>
              <a:rPr lang="en-US" sz="1200" dirty="0">
                <a:latin typeface="Roboto Mono"/>
                <a:ea typeface="Roboto Mono"/>
                <a:cs typeface="Roboto Mono"/>
                <a:sym typeface="Roboto Mono"/>
              </a:rPr>
              <a:t>Drag one edge the </a:t>
            </a:r>
            <a:r>
              <a:rPr lang="en-US" sz="1200" b="1" i="1" dirty="0">
                <a:latin typeface="Roboto Mono"/>
                <a:ea typeface="Roboto Mono"/>
                <a:cs typeface="Roboto Mono"/>
                <a:sym typeface="Roboto Mono"/>
              </a:rPr>
              <a:t>black</a:t>
            </a:r>
            <a:r>
              <a:rPr lang="en-US" sz="1200" dirty="0">
                <a:latin typeface="Roboto Mono"/>
                <a:ea typeface="Roboto Mono"/>
                <a:cs typeface="Roboto Mono"/>
                <a:sym typeface="Roboto Mono"/>
              </a:rPr>
              <a:t> box to cut off part of the drawing</a:t>
            </a:r>
          </a:p>
          <a:p>
            <a:pPr marL="342900" lvl="0" indent="-190500">
              <a:buSzPts val="1200"/>
              <a:buFont typeface="Roboto Mono"/>
              <a:buAutoNum type="arabicPeriod"/>
            </a:pPr>
            <a:r>
              <a:rPr lang="en-US" sz="1200" b="1" dirty="0">
                <a:latin typeface="Roboto Mono"/>
                <a:ea typeface="Roboto Mono"/>
                <a:cs typeface="Roboto Mono"/>
                <a:sym typeface="Roboto Mono"/>
              </a:rPr>
              <a:t>Don’t drag the grey resize boxes.</a:t>
            </a:r>
            <a:r>
              <a:rPr lang="en-US" sz="1200" dirty="0">
                <a:latin typeface="Roboto Mono"/>
                <a:ea typeface="Roboto Mono"/>
                <a:cs typeface="Roboto Mono"/>
                <a:sym typeface="Roboto Mono"/>
              </a:rPr>
              <a:t> That resizes the part.</a:t>
            </a:r>
          </a:p>
          <a:p>
            <a:pPr lvl="0"/>
            <a:endParaRPr lang="en-US" sz="1200" dirty="0">
              <a:latin typeface="Roboto Mono"/>
              <a:ea typeface="Roboto Mono"/>
              <a:cs typeface="Roboto Mono"/>
              <a:sym typeface="Roboto Mono"/>
            </a:endParaRPr>
          </a:p>
          <a:p>
            <a:pPr lvl="0"/>
            <a:r>
              <a:rPr lang="en-US" sz="1200" dirty="0">
                <a:latin typeface="Roboto Mono"/>
                <a:ea typeface="Roboto Mono"/>
                <a:cs typeface="Roboto Mono"/>
                <a:sym typeface="Roboto Mono"/>
              </a:rPr>
              <a:t>You can use the same method to cut rulers.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72"/>
          <p:cNvSpPr txBox="1">
            <a:spLocks noGrp="1"/>
          </p:cNvSpPr>
          <p:nvPr>
            <p:ph type="title"/>
          </p:nvPr>
        </p:nvSpPr>
        <p:spPr>
          <a:xfrm>
            <a:off x="688375" y="9380417"/>
            <a:ext cx="68580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Half-Scale Grid Example</a:t>
            </a:r>
            <a:endParaRPr/>
          </a:p>
        </p:txBody>
      </p:sp>
      <p:sp>
        <p:nvSpPr>
          <p:cNvPr id="664" name="Google Shape;664;p72"/>
          <p:cNvSpPr txBox="1">
            <a:spLocks noGrp="1"/>
          </p:cNvSpPr>
          <p:nvPr>
            <p:ph type="subTitle" idx="1"/>
          </p:nvPr>
        </p:nvSpPr>
        <p:spPr>
          <a:xfrm>
            <a:off x="688375" y="9618529"/>
            <a:ext cx="31968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Susan</a:t>
            </a:r>
            <a:endParaRPr/>
          </a:p>
        </p:txBody>
      </p:sp>
      <p:sp>
        <p:nvSpPr>
          <p:cNvPr id="665" name="Google Shape;665;p72"/>
          <p:cNvSpPr txBox="1">
            <a:spLocks noGrp="1"/>
          </p:cNvSpPr>
          <p:nvPr>
            <p:ph type="subTitle" idx="2"/>
          </p:nvPr>
        </p:nvSpPr>
        <p:spPr>
          <a:xfrm>
            <a:off x="4349575" y="9618500"/>
            <a:ext cx="25167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06/05/2026</a:t>
            </a:r>
            <a:endParaRPr/>
          </a:p>
        </p:txBody>
      </p:sp>
      <p:sp>
        <p:nvSpPr>
          <p:cNvPr id="666" name="Google Shape;666;p72"/>
          <p:cNvSpPr txBox="1">
            <a:spLocks noGrp="1"/>
          </p:cNvSpPr>
          <p:nvPr>
            <p:ph type="subTitle" idx="3"/>
          </p:nvPr>
        </p:nvSpPr>
        <p:spPr>
          <a:xfrm>
            <a:off x="7221650" y="9618500"/>
            <a:ext cx="487500" cy="2295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24</a:t>
            </a:r>
            <a:endParaRPr/>
          </a:p>
        </p:txBody>
      </p:sp>
      <p:pic>
        <p:nvPicPr>
          <p:cNvPr id="667" name="Google Shape;667;p72"/>
          <p:cNvPicPr preferRelativeResize="0"/>
          <p:nvPr/>
        </p:nvPicPr>
        <p:blipFill>
          <a:blip r:embed="rId3">
            <a:alphaModFix/>
          </a:blip>
          <a:stretch>
            <a:fillRect/>
          </a:stretch>
        </p:blipFill>
        <p:spPr>
          <a:xfrm>
            <a:off x="-13743" y="226165"/>
            <a:ext cx="240030" cy="8000998"/>
          </a:xfrm>
          <a:prstGeom prst="rect">
            <a:avLst/>
          </a:prstGeom>
          <a:noFill/>
          <a:ln>
            <a:noFill/>
          </a:ln>
        </p:spPr>
      </p:pic>
      <p:pic>
        <p:nvPicPr>
          <p:cNvPr id="668" name="Google Shape;668;p72"/>
          <p:cNvPicPr preferRelativeResize="0"/>
          <p:nvPr/>
        </p:nvPicPr>
        <p:blipFill>
          <a:blip r:embed="rId4">
            <a:alphaModFix/>
          </a:blip>
          <a:stretch>
            <a:fillRect/>
          </a:stretch>
        </p:blipFill>
        <p:spPr>
          <a:xfrm>
            <a:off x="224572" y="-10293"/>
            <a:ext cx="8000998" cy="239110"/>
          </a:xfrm>
          <a:prstGeom prst="rect">
            <a:avLst/>
          </a:prstGeom>
          <a:noFill/>
          <a:ln>
            <a:noFill/>
          </a:ln>
        </p:spPr>
      </p:pic>
      <p:sp>
        <p:nvSpPr>
          <p:cNvPr id="669" name="Google Shape;669;p72"/>
          <p:cNvSpPr txBox="1"/>
          <p:nvPr/>
        </p:nvSpPr>
        <p:spPr>
          <a:xfrm>
            <a:off x="571123" y="5681650"/>
            <a:ext cx="3628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000000"/>
                </a:solidFill>
                <a:latin typeface="Roboto"/>
                <a:ea typeface="Roboto"/>
                <a:cs typeface="Roboto"/>
                <a:sym typeface="Roboto"/>
              </a:rPr>
              <a:t>Actual size of 1”</a:t>
            </a:r>
            <a:r>
              <a:rPr lang="en">
                <a:latin typeface="Roboto"/>
                <a:ea typeface="Roboto"/>
                <a:cs typeface="Roboto"/>
                <a:sym typeface="Roboto"/>
              </a:rPr>
              <a:t> = Drawing size of 1/2”</a:t>
            </a:r>
            <a:endParaRPr>
              <a:latin typeface="Roboto"/>
              <a:ea typeface="Roboto"/>
              <a:cs typeface="Roboto"/>
              <a:sym typeface="Roboto"/>
            </a:endParaRPr>
          </a:p>
        </p:txBody>
      </p:sp>
      <p:cxnSp>
        <p:nvCxnSpPr>
          <p:cNvPr id="670" name="Google Shape;670;p72"/>
          <p:cNvCxnSpPr/>
          <p:nvPr/>
        </p:nvCxnSpPr>
        <p:spPr>
          <a:xfrm>
            <a:off x="2267704" y="5487924"/>
            <a:ext cx="704100" cy="0"/>
          </a:xfrm>
          <a:prstGeom prst="straightConnector1">
            <a:avLst/>
          </a:prstGeom>
          <a:noFill/>
          <a:ln w="28575" cap="flat" cmpd="sng">
            <a:solidFill>
              <a:srgbClr val="595959"/>
            </a:solidFill>
            <a:prstDash val="solid"/>
            <a:round/>
            <a:headEnd type="triangle" w="med" len="med"/>
            <a:tailEnd type="none" w="med" len="med"/>
          </a:ln>
        </p:spPr>
      </p:cxnSp>
      <p:cxnSp>
        <p:nvCxnSpPr>
          <p:cNvPr id="671" name="Google Shape;671;p72"/>
          <p:cNvCxnSpPr/>
          <p:nvPr/>
        </p:nvCxnSpPr>
        <p:spPr>
          <a:xfrm rot="10800000">
            <a:off x="1123444" y="5487924"/>
            <a:ext cx="702600" cy="0"/>
          </a:xfrm>
          <a:prstGeom prst="straightConnector1">
            <a:avLst/>
          </a:prstGeom>
          <a:noFill/>
          <a:ln w="28575" cap="flat" cmpd="sng">
            <a:solidFill>
              <a:srgbClr val="595959"/>
            </a:solidFill>
            <a:prstDash val="solid"/>
            <a:round/>
            <a:headEnd type="triangle" w="med" len="med"/>
            <a:tailEnd type="none" w="med" len="med"/>
          </a:ln>
        </p:spPr>
      </p:cxnSp>
      <p:cxnSp>
        <p:nvCxnSpPr>
          <p:cNvPr id="672" name="Google Shape;672;p72"/>
          <p:cNvCxnSpPr/>
          <p:nvPr/>
        </p:nvCxnSpPr>
        <p:spPr>
          <a:xfrm>
            <a:off x="2051677" y="6518469"/>
            <a:ext cx="704100" cy="0"/>
          </a:xfrm>
          <a:prstGeom prst="straightConnector1">
            <a:avLst/>
          </a:prstGeom>
          <a:noFill/>
          <a:ln w="28575" cap="flat" cmpd="sng">
            <a:solidFill>
              <a:srgbClr val="595959"/>
            </a:solidFill>
            <a:prstDash val="solid"/>
            <a:round/>
            <a:headEnd type="triangle" w="med" len="med"/>
            <a:tailEnd type="none" w="med" len="med"/>
          </a:ln>
        </p:spPr>
      </p:cxnSp>
      <p:cxnSp>
        <p:nvCxnSpPr>
          <p:cNvPr id="673" name="Google Shape;673;p72"/>
          <p:cNvCxnSpPr/>
          <p:nvPr/>
        </p:nvCxnSpPr>
        <p:spPr>
          <a:xfrm rot="10800000">
            <a:off x="1123444" y="6518469"/>
            <a:ext cx="702600" cy="0"/>
          </a:xfrm>
          <a:prstGeom prst="straightConnector1">
            <a:avLst/>
          </a:prstGeom>
          <a:noFill/>
          <a:ln w="28575" cap="flat" cmpd="sng">
            <a:solidFill>
              <a:srgbClr val="595959"/>
            </a:solidFill>
            <a:prstDash val="solid"/>
            <a:round/>
            <a:headEnd type="triangle" w="med" len="med"/>
            <a:tailEnd type="none" w="med" len="med"/>
          </a:ln>
        </p:spPr>
      </p:cxnSp>
      <p:sp>
        <p:nvSpPr>
          <p:cNvPr id="674" name="Google Shape;674;p72"/>
          <p:cNvSpPr txBox="1"/>
          <p:nvPr/>
        </p:nvSpPr>
        <p:spPr>
          <a:xfrm>
            <a:off x="278896" y="6596050"/>
            <a:ext cx="3628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000000"/>
                </a:solidFill>
                <a:latin typeface="Roboto"/>
                <a:ea typeface="Roboto"/>
                <a:cs typeface="Roboto"/>
                <a:sym typeface="Roboto"/>
              </a:rPr>
              <a:t>Actual size of 1/2” = Drawing size of 1/4”</a:t>
            </a:r>
            <a:endParaRPr>
              <a:latin typeface="Roboto"/>
              <a:ea typeface="Roboto"/>
              <a:cs typeface="Roboto"/>
              <a:sym typeface="Roboto"/>
            </a:endParaRPr>
          </a:p>
        </p:txBody>
      </p:sp>
      <p:pic>
        <p:nvPicPr>
          <p:cNvPr id="675" name="Google Shape;675;p72"/>
          <p:cNvPicPr preferRelativeResize="0"/>
          <p:nvPr/>
        </p:nvPicPr>
        <p:blipFill>
          <a:blip r:embed="rId5">
            <a:alphaModFix/>
          </a:blip>
          <a:stretch>
            <a:fillRect/>
          </a:stretch>
        </p:blipFill>
        <p:spPr>
          <a:xfrm>
            <a:off x="3536728" y="2398491"/>
            <a:ext cx="3429002" cy="472646"/>
          </a:xfrm>
          <a:prstGeom prst="rect">
            <a:avLst/>
          </a:prstGeom>
          <a:noFill/>
          <a:ln>
            <a:noFill/>
          </a:ln>
        </p:spPr>
      </p:pic>
      <p:sp>
        <p:nvSpPr>
          <p:cNvPr id="676" name="Google Shape;676;p72"/>
          <p:cNvSpPr txBox="1"/>
          <p:nvPr/>
        </p:nvSpPr>
        <p:spPr>
          <a:xfrm>
            <a:off x="457200" y="457200"/>
            <a:ext cx="2479200" cy="1371600"/>
          </a:xfrm>
          <a:prstGeom prst="rect">
            <a:avLst/>
          </a:prstGeom>
          <a:solidFill>
            <a:srgbClr val="D9EAD3"/>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oboto Mono"/>
                <a:ea typeface="Roboto Mono"/>
                <a:cs typeface="Roboto Mono"/>
                <a:sym typeface="Roboto Mono"/>
              </a:rPr>
              <a:t>This layout is</a:t>
            </a:r>
            <a:r>
              <a:rPr lang="en" b="1">
                <a:latin typeface="Roboto Mono"/>
                <a:ea typeface="Roboto Mono"/>
                <a:cs typeface="Roboto Mono"/>
                <a:sym typeface="Roboto Mono"/>
              </a:rPr>
              <a:t> </a:t>
            </a:r>
            <a:endParaRPr b="1">
              <a:latin typeface="Roboto Mono"/>
              <a:ea typeface="Roboto Mono"/>
              <a:cs typeface="Roboto Mono"/>
              <a:sym typeface="Roboto Mono"/>
            </a:endParaRPr>
          </a:p>
          <a:p>
            <a:pPr marL="0" lvl="0" indent="0" algn="ctr" rtl="0">
              <a:spcBef>
                <a:spcPts val="0"/>
              </a:spcBef>
              <a:spcAft>
                <a:spcPts val="0"/>
              </a:spcAft>
              <a:buNone/>
            </a:pPr>
            <a:r>
              <a:rPr lang="en" b="1">
                <a:latin typeface="Roboto Mono"/>
                <a:ea typeface="Roboto Mono"/>
                <a:cs typeface="Roboto Mono"/>
                <a:sym typeface="Roboto Mono"/>
              </a:rPr>
              <a:t>“Half Scale Grid”</a:t>
            </a:r>
            <a:endParaRPr b="1">
              <a:latin typeface="Roboto Mono"/>
              <a:ea typeface="Roboto Mono"/>
              <a:cs typeface="Roboto Mono"/>
              <a:sym typeface="Roboto Mono"/>
            </a:endParaRPr>
          </a:p>
          <a:p>
            <a:pPr marL="0" lvl="0" indent="0" algn="ctr" rtl="0">
              <a:spcBef>
                <a:spcPts val="0"/>
              </a:spcBef>
              <a:spcAft>
                <a:spcPts val="0"/>
              </a:spcAft>
              <a:buNone/>
            </a:pPr>
            <a:endParaRPr>
              <a:latin typeface="Roboto Mono"/>
              <a:ea typeface="Roboto Mono"/>
              <a:cs typeface="Roboto Mono"/>
              <a:sym typeface="Roboto Mono"/>
            </a:endParaRPr>
          </a:p>
          <a:p>
            <a:pPr marL="0" lvl="0" indent="0" algn="ctr" rtl="0">
              <a:spcBef>
                <a:spcPts val="0"/>
              </a:spcBef>
              <a:spcAft>
                <a:spcPts val="0"/>
              </a:spcAft>
              <a:buNone/>
            </a:pPr>
            <a:r>
              <a:rPr lang="en">
                <a:solidFill>
                  <a:srgbClr val="000000"/>
                </a:solidFill>
                <a:latin typeface="Roboto Mono"/>
                <a:ea typeface="Roboto Mono"/>
                <a:cs typeface="Roboto Mono"/>
                <a:sym typeface="Roboto Mono"/>
              </a:rPr>
              <a:t>The grid spacing is 1/4”</a:t>
            </a:r>
            <a:endParaRPr>
              <a:latin typeface="Roboto Mono"/>
              <a:ea typeface="Roboto Mono"/>
              <a:cs typeface="Roboto Mono"/>
              <a:sym typeface="Roboto Mono"/>
            </a:endParaRPr>
          </a:p>
          <a:p>
            <a:pPr marL="0" marR="0" lvl="0" indent="0" algn="ctr" rtl="0">
              <a:lnSpc>
                <a:spcPct val="100000"/>
              </a:lnSpc>
              <a:spcBef>
                <a:spcPts val="0"/>
              </a:spcBef>
              <a:spcAft>
                <a:spcPts val="0"/>
              </a:spcAft>
              <a:buNone/>
            </a:pPr>
            <a:endParaRPr>
              <a:latin typeface="Roboto Mono"/>
              <a:ea typeface="Roboto Mono"/>
              <a:cs typeface="Roboto Mono"/>
              <a:sym typeface="Roboto Mono"/>
            </a:endParaRPr>
          </a:p>
          <a:p>
            <a:pPr marL="0" lvl="0" indent="0" algn="ctr" rtl="0">
              <a:spcBef>
                <a:spcPts val="0"/>
              </a:spcBef>
              <a:spcAft>
                <a:spcPts val="0"/>
              </a:spcAft>
              <a:buNone/>
            </a:pPr>
            <a:endParaRPr>
              <a:latin typeface="Roboto Mono"/>
              <a:ea typeface="Roboto Mono"/>
              <a:cs typeface="Roboto Mono"/>
              <a:sym typeface="Roboto Mono"/>
            </a:endParaRPr>
          </a:p>
          <a:p>
            <a:pPr marL="0" lvl="0" indent="0" algn="ctr" rtl="0">
              <a:spcBef>
                <a:spcPts val="0"/>
              </a:spcBef>
              <a:spcAft>
                <a:spcPts val="0"/>
              </a:spcAft>
              <a:buNone/>
            </a:pPr>
            <a:endParaRPr>
              <a:latin typeface="Roboto Mono"/>
              <a:ea typeface="Roboto Mono"/>
              <a:cs typeface="Roboto Mono"/>
              <a:sym typeface="Roboto Mono"/>
            </a:endParaRPr>
          </a:p>
        </p:txBody>
      </p:sp>
      <p:sp>
        <p:nvSpPr>
          <p:cNvPr id="677" name="Google Shape;677;p72"/>
          <p:cNvSpPr/>
          <p:nvPr/>
        </p:nvSpPr>
        <p:spPr>
          <a:xfrm>
            <a:off x="1828800" y="5257800"/>
            <a:ext cx="457200" cy="457200"/>
          </a:xfrm>
          <a:prstGeom prst="rect">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72"/>
          <p:cNvSpPr/>
          <p:nvPr/>
        </p:nvSpPr>
        <p:spPr>
          <a:xfrm>
            <a:off x="1828800" y="6400800"/>
            <a:ext cx="228600" cy="228600"/>
          </a:xfrm>
          <a:prstGeom prst="rect">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72"/>
          <p:cNvSpPr/>
          <p:nvPr/>
        </p:nvSpPr>
        <p:spPr>
          <a:xfrm>
            <a:off x="4119875" y="3581525"/>
            <a:ext cx="3200400" cy="1371600"/>
          </a:xfrm>
          <a:prstGeom prst="wedgeRectCallout">
            <a:avLst>
              <a:gd name="adj1" fmla="val -27019"/>
              <a:gd name="adj2" fmla="val -101121"/>
            </a:avLst>
          </a:prstGeom>
          <a:solidFill>
            <a:srgbClr val="F4CCCC"/>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latin typeface="Roboto Mono"/>
                <a:ea typeface="Roboto Mono"/>
                <a:cs typeface="Roboto Mono"/>
                <a:sym typeface="Roboto Mono"/>
              </a:rPr>
              <a:t>This is shown at 1/2 scale.  </a:t>
            </a:r>
            <a:endParaRPr>
              <a:solidFill>
                <a:srgbClr val="000000"/>
              </a:solidFill>
              <a:latin typeface="Roboto Mono"/>
              <a:ea typeface="Roboto Mono"/>
              <a:cs typeface="Roboto Mono"/>
              <a:sym typeface="Roboto Mono"/>
            </a:endParaRPr>
          </a:p>
          <a:p>
            <a:pPr marL="0" lvl="0" indent="0" algn="l" rtl="0">
              <a:spcBef>
                <a:spcPts val="0"/>
              </a:spcBef>
              <a:spcAft>
                <a:spcPts val="0"/>
              </a:spcAft>
              <a:buNone/>
            </a:pPr>
            <a:endParaRPr>
              <a:solidFill>
                <a:srgbClr val="000000"/>
              </a:solidFill>
              <a:latin typeface="Roboto Mono"/>
              <a:ea typeface="Roboto Mono"/>
              <a:cs typeface="Roboto Mono"/>
              <a:sym typeface="Roboto Mono"/>
            </a:endParaRPr>
          </a:p>
          <a:p>
            <a:pPr marL="0" lvl="0" indent="0" algn="l" rtl="0">
              <a:spcBef>
                <a:spcPts val="0"/>
              </a:spcBef>
              <a:spcAft>
                <a:spcPts val="0"/>
              </a:spcAft>
              <a:buNone/>
            </a:pPr>
            <a:r>
              <a:rPr lang="en">
                <a:solidFill>
                  <a:srgbClr val="000000"/>
                </a:solidFill>
                <a:latin typeface="Roboto Mono"/>
                <a:ea typeface="Roboto Mono"/>
                <a:cs typeface="Roboto Mono"/>
                <a:sym typeface="Roboto Mono"/>
              </a:rPr>
              <a:t>The drawing height is 1/2”</a:t>
            </a:r>
            <a:endParaRPr>
              <a:solidFill>
                <a:srgbClr val="000000"/>
              </a:solidFill>
              <a:latin typeface="Roboto Mono"/>
              <a:ea typeface="Roboto Mono"/>
              <a:cs typeface="Roboto Mono"/>
              <a:sym typeface="Roboto Mono"/>
            </a:endParaRPr>
          </a:p>
          <a:p>
            <a:pPr marL="0" lvl="0" indent="0" algn="l" rtl="0">
              <a:spcBef>
                <a:spcPts val="0"/>
              </a:spcBef>
              <a:spcAft>
                <a:spcPts val="0"/>
              </a:spcAft>
              <a:buNone/>
            </a:pPr>
            <a:endParaRPr>
              <a:solidFill>
                <a:srgbClr val="000000"/>
              </a:solidFill>
              <a:latin typeface="Roboto Mono"/>
              <a:ea typeface="Roboto Mono"/>
              <a:cs typeface="Roboto Mono"/>
              <a:sym typeface="Roboto Mono"/>
            </a:endParaRPr>
          </a:p>
          <a:p>
            <a:pPr marL="0" lvl="0" indent="0" algn="l" rtl="0">
              <a:spcBef>
                <a:spcPts val="0"/>
              </a:spcBef>
              <a:spcAft>
                <a:spcPts val="0"/>
              </a:spcAft>
              <a:buNone/>
            </a:pPr>
            <a:r>
              <a:rPr lang="en">
                <a:solidFill>
                  <a:srgbClr val="000000"/>
                </a:solidFill>
                <a:latin typeface="Roboto Mono"/>
                <a:ea typeface="Roboto Mono"/>
                <a:cs typeface="Roboto Mono"/>
                <a:sym typeface="Roboto Mono"/>
              </a:rPr>
              <a:t>The actual part height is 1”</a:t>
            </a:r>
            <a:endParaRPr>
              <a:solidFill>
                <a:srgbClr val="000000"/>
              </a:solidFill>
              <a:latin typeface="Roboto Mono"/>
              <a:ea typeface="Roboto Mono"/>
              <a:cs typeface="Roboto Mono"/>
              <a:sym typeface="Roboto Mono"/>
            </a:endParaRPr>
          </a:p>
          <a:p>
            <a:pPr marL="0" lvl="0" indent="0" algn="l" rtl="0">
              <a:spcBef>
                <a:spcPts val="0"/>
              </a:spcBef>
              <a:spcAft>
                <a:spcPts val="0"/>
              </a:spcAft>
              <a:buNone/>
            </a:pPr>
            <a:endParaRPr>
              <a:solidFill>
                <a:srgbClr val="000000"/>
              </a:solidFill>
              <a:latin typeface="Roboto Mono"/>
              <a:ea typeface="Roboto Mono"/>
              <a:cs typeface="Roboto Mono"/>
              <a:sym typeface="Roboto Mono"/>
            </a:endParaRPr>
          </a:p>
          <a:p>
            <a:pPr marL="0" lvl="0" indent="0" algn="l" rtl="0">
              <a:spcBef>
                <a:spcPts val="0"/>
              </a:spcBef>
              <a:spcAft>
                <a:spcPts val="0"/>
              </a:spcAft>
              <a:buNone/>
            </a:pPr>
            <a:endParaRPr>
              <a:solidFill>
                <a:srgbClr val="000000"/>
              </a:solidFill>
              <a:latin typeface="Roboto Mono"/>
              <a:ea typeface="Roboto Mono"/>
              <a:cs typeface="Roboto Mono"/>
              <a:sym typeface="Roboto Mono"/>
            </a:endParaRPr>
          </a:p>
          <a:p>
            <a:pPr marL="0" lvl="0" indent="0" algn="l" rtl="0">
              <a:spcBef>
                <a:spcPts val="0"/>
              </a:spcBef>
              <a:spcAft>
                <a:spcPts val="0"/>
              </a:spcAft>
              <a:buNone/>
            </a:pPr>
            <a:endParaRPr>
              <a:solidFill>
                <a:srgbClr val="000000"/>
              </a:solidFill>
              <a:latin typeface="Roboto Mono"/>
              <a:ea typeface="Roboto Mono"/>
              <a:cs typeface="Roboto Mono"/>
              <a:sym typeface="Roboto Mono"/>
            </a:endParaRPr>
          </a:p>
        </p:txBody>
      </p:sp>
      <p:sp>
        <p:nvSpPr>
          <p:cNvPr id="680" name="Google Shape;680;p72"/>
          <p:cNvSpPr/>
          <p:nvPr/>
        </p:nvSpPr>
        <p:spPr>
          <a:xfrm>
            <a:off x="4240200" y="678952"/>
            <a:ext cx="3200400" cy="578400"/>
          </a:xfrm>
          <a:prstGeom prst="wedgeRectCallout">
            <a:avLst>
              <a:gd name="adj1" fmla="val -21811"/>
              <a:gd name="adj2" fmla="val -128255"/>
            </a:avLst>
          </a:prstGeom>
          <a:solidFill>
            <a:srgbClr val="F4CCCC"/>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Mono"/>
                <a:ea typeface="Roboto Mono"/>
                <a:cs typeface="Roboto Mono"/>
                <a:sym typeface="Roboto Mono"/>
              </a:rPr>
              <a:t>1/2 Scale Ruler to match the Half Scale layout</a:t>
            </a:r>
            <a:endParaRPr>
              <a:solidFill>
                <a:srgbClr val="000000"/>
              </a:solidFill>
              <a:latin typeface="Roboto Mono"/>
              <a:ea typeface="Roboto Mono"/>
              <a:cs typeface="Roboto Mono"/>
              <a:sym typeface="Roboto Mono"/>
            </a:endParaRPr>
          </a:p>
        </p:txBody>
      </p:sp>
      <p:sp>
        <p:nvSpPr>
          <p:cNvPr id="681" name="Google Shape;681;p72"/>
          <p:cNvSpPr txBox="1"/>
          <p:nvPr/>
        </p:nvSpPr>
        <p:spPr>
          <a:xfrm>
            <a:off x="3850825" y="6629401"/>
            <a:ext cx="3514200" cy="2201400"/>
          </a:xfrm>
          <a:prstGeom prst="rect">
            <a:avLst/>
          </a:prstGeom>
          <a:solidFill>
            <a:srgbClr val="C9DAF8"/>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lvl="0" algn="ctr"/>
            <a:r>
              <a:rPr lang="en-US" b="1" dirty="0" err="1">
                <a:latin typeface="Roboto Mono"/>
                <a:ea typeface="Roboto Mono"/>
                <a:cs typeface="Roboto Mono"/>
                <a:sym typeface="Roboto Mono"/>
              </a:rPr>
              <a:t>Notebooking</a:t>
            </a:r>
            <a:r>
              <a:rPr lang="en-US" b="1" dirty="0">
                <a:latin typeface="Roboto Mono"/>
                <a:ea typeface="Roboto Mono"/>
                <a:cs typeface="Roboto Mono"/>
                <a:sym typeface="Roboto Mono"/>
              </a:rPr>
              <a:t> Tip: Resizing Parts</a:t>
            </a:r>
          </a:p>
          <a:p>
            <a:pPr lvl="0" algn="ctr"/>
            <a:endParaRPr lang="en-US" sz="1200" dirty="0">
              <a:latin typeface="Roboto Mono"/>
              <a:ea typeface="Roboto Mono"/>
              <a:cs typeface="Roboto Mono"/>
              <a:sym typeface="Roboto Mono"/>
            </a:endParaRPr>
          </a:p>
          <a:p>
            <a:pPr lvl="0"/>
            <a:r>
              <a:rPr lang="en-US" dirty="0">
                <a:solidFill>
                  <a:schemeClr val="dk1"/>
                </a:solidFill>
                <a:latin typeface="Roboto Mono"/>
                <a:ea typeface="Roboto Mono"/>
                <a:cs typeface="Roboto Mono"/>
                <a:sym typeface="Roboto Mono"/>
              </a:rPr>
              <a:t>You can set an object’s size by right-clicking on the object.</a:t>
            </a:r>
          </a:p>
          <a:p>
            <a:pPr marL="457200" lvl="0" indent="-317500">
              <a:buClr>
                <a:schemeClr val="dk1"/>
              </a:buClr>
              <a:buSzPts val="1400"/>
              <a:buFont typeface="Roboto Mono"/>
              <a:buChar char="-"/>
            </a:pPr>
            <a:r>
              <a:rPr lang="en-US" dirty="0">
                <a:solidFill>
                  <a:schemeClr val="dk1"/>
                </a:solidFill>
                <a:latin typeface="Roboto Mono"/>
                <a:ea typeface="Roboto Mono"/>
                <a:cs typeface="Roboto Mono"/>
                <a:sym typeface="Roboto Mono"/>
              </a:rPr>
              <a:t>Select </a:t>
            </a:r>
            <a:r>
              <a:rPr lang="en-US" b="1" dirty="0">
                <a:solidFill>
                  <a:schemeClr val="dk1"/>
                </a:solidFill>
                <a:latin typeface="Roboto Mono"/>
                <a:ea typeface="Roboto Mono"/>
                <a:cs typeface="Roboto Mono"/>
                <a:sym typeface="Roboto Mono"/>
              </a:rPr>
              <a:t>Format Picture</a:t>
            </a:r>
          </a:p>
          <a:p>
            <a:pPr marL="457200" lvl="0" indent="-317500">
              <a:buClr>
                <a:schemeClr val="dk1"/>
              </a:buClr>
              <a:buSzPts val="1400"/>
              <a:buFont typeface="Roboto Mono"/>
              <a:buChar char="-"/>
            </a:pPr>
            <a:r>
              <a:rPr lang="en-US" dirty="0">
                <a:solidFill>
                  <a:schemeClr val="dk1"/>
                </a:solidFill>
                <a:latin typeface="Roboto Mono"/>
                <a:ea typeface="Roboto Mono"/>
                <a:cs typeface="Roboto Mono"/>
                <a:sym typeface="Roboto Mono"/>
              </a:rPr>
              <a:t>Select </a:t>
            </a:r>
            <a:r>
              <a:rPr lang="en-US" b="1" dirty="0">
                <a:solidFill>
                  <a:schemeClr val="dk1"/>
                </a:solidFill>
                <a:latin typeface="Roboto Mono"/>
                <a:ea typeface="Roboto Mono"/>
                <a:cs typeface="Roboto Mono"/>
                <a:sym typeface="Roboto Mono"/>
              </a:rPr>
              <a:t>Size &amp; Properties</a:t>
            </a:r>
          </a:p>
          <a:p>
            <a:pPr marL="457200" lvl="0" indent="-317500">
              <a:buClr>
                <a:schemeClr val="dk1"/>
              </a:buClr>
              <a:buSzPts val="1400"/>
              <a:buFont typeface="Roboto Mono"/>
              <a:buChar char="-"/>
            </a:pPr>
            <a:r>
              <a:rPr lang="en-US" dirty="0">
                <a:solidFill>
                  <a:schemeClr val="dk1"/>
                </a:solidFill>
                <a:latin typeface="Roboto Mono"/>
                <a:ea typeface="Roboto Mono"/>
                <a:cs typeface="Roboto Mono"/>
                <a:sym typeface="Roboto Mono"/>
              </a:rPr>
              <a:t>Enter the desired size</a:t>
            </a:r>
          </a:p>
          <a:p>
            <a:pPr lvl="0">
              <a:buClr>
                <a:schemeClr val="dk1"/>
              </a:buClr>
              <a:buSzPts val="1100"/>
            </a:pPr>
            <a:endParaRPr lang="en-US" dirty="0">
              <a:solidFill>
                <a:schemeClr val="dk1"/>
              </a:solidFill>
              <a:latin typeface="Roboto Mono"/>
              <a:ea typeface="Roboto Mono"/>
              <a:cs typeface="Roboto Mono"/>
              <a:sym typeface="Roboto Mono"/>
            </a:endParaRPr>
          </a:p>
          <a:p>
            <a:pPr lvl="0"/>
            <a:endParaRPr lang="en-US" sz="1200" dirty="0">
              <a:latin typeface="Roboto Mono"/>
              <a:ea typeface="Roboto Mono"/>
              <a:cs typeface="Roboto Mono"/>
              <a:sym typeface="Roboto Mono"/>
            </a:endParaRPr>
          </a:p>
          <a:p>
            <a:pPr lvl="0"/>
            <a:endParaRPr lang="en-US" sz="1200" dirty="0">
              <a:latin typeface="Roboto Mono"/>
              <a:ea typeface="Roboto Mono"/>
              <a:cs typeface="Roboto Mono"/>
              <a:sym typeface="Roboto Mon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73"/>
          <p:cNvSpPr txBox="1">
            <a:spLocks noGrp="1"/>
          </p:cNvSpPr>
          <p:nvPr>
            <p:ph type="title"/>
          </p:nvPr>
        </p:nvSpPr>
        <p:spPr>
          <a:xfrm>
            <a:off x="688375" y="9380417"/>
            <a:ext cx="68580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Third-Scale Grid Example</a:t>
            </a:r>
            <a:endParaRPr/>
          </a:p>
        </p:txBody>
      </p:sp>
      <p:sp>
        <p:nvSpPr>
          <p:cNvPr id="687" name="Google Shape;687;p73"/>
          <p:cNvSpPr txBox="1">
            <a:spLocks noGrp="1"/>
          </p:cNvSpPr>
          <p:nvPr>
            <p:ph type="subTitle" idx="1"/>
          </p:nvPr>
        </p:nvSpPr>
        <p:spPr>
          <a:xfrm>
            <a:off x="688375" y="9618529"/>
            <a:ext cx="31968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Bob</a:t>
            </a:r>
            <a:endParaRPr/>
          </a:p>
        </p:txBody>
      </p:sp>
      <p:sp>
        <p:nvSpPr>
          <p:cNvPr id="688" name="Google Shape;688;p73"/>
          <p:cNvSpPr txBox="1">
            <a:spLocks noGrp="1"/>
          </p:cNvSpPr>
          <p:nvPr>
            <p:ph type="subTitle" idx="2"/>
          </p:nvPr>
        </p:nvSpPr>
        <p:spPr>
          <a:xfrm>
            <a:off x="4349575" y="9618500"/>
            <a:ext cx="25167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06/05/2026</a:t>
            </a:r>
            <a:endParaRPr/>
          </a:p>
        </p:txBody>
      </p:sp>
      <p:sp>
        <p:nvSpPr>
          <p:cNvPr id="689" name="Google Shape;689;p73"/>
          <p:cNvSpPr txBox="1">
            <a:spLocks noGrp="1"/>
          </p:cNvSpPr>
          <p:nvPr>
            <p:ph type="subTitle" idx="3"/>
          </p:nvPr>
        </p:nvSpPr>
        <p:spPr>
          <a:xfrm>
            <a:off x="7221650" y="9618500"/>
            <a:ext cx="487500" cy="2295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25</a:t>
            </a:r>
            <a:endParaRPr/>
          </a:p>
        </p:txBody>
      </p:sp>
      <p:pic>
        <p:nvPicPr>
          <p:cNvPr id="690" name="Google Shape;690;p73"/>
          <p:cNvPicPr preferRelativeResize="0"/>
          <p:nvPr/>
        </p:nvPicPr>
        <p:blipFill>
          <a:blip r:embed="rId3">
            <a:alphaModFix/>
          </a:blip>
          <a:stretch>
            <a:fillRect/>
          </a:stretch>
        </p:blipFill>
        <p:spPr>
          <a:xfrm>
            <a:off x="51800" y="228026"/>
            <a:ext cx="174934" cy="5340099"/>
          </a:xfrm>
          <a:prstGeom prst="rect">
            <a:avLst/>
          </a:prstGeom>
          <a:noFill/>
          <a:ln>
            <a:noFill/>
          </a:ln>
        </p:spPr>
      </p:pic>
      <p:pic>
        <p:nvPicPr>
          <p:cNvPr id="691" name="Google Shape;691;p73"/>
          <p:cNvPicPr preferRelativeResize="0"/>
          <p:nvPr/>
        </p:nvPicPr>
        <p:blipFill>
          <a:blip r:embed="rId4">
            <a:alphaModFix/>
          </a:blip>
          <a:stretch>
            <a:fillRect/>
          </a:stretch>
        </p:blipFill>
        <p:spPr>
          <a:xfrm>
            <a:off x="226715" y="53096"/>
            <a:ext cx="5340099" cy="174934"/>
          </a:xfrm>
          <a:prstGeom prst="rect">
            <a:avLst/>
          </a:prstGeom>
          <a:noFill/>
          <a:ln>
            <a:noFill/>
          </a:ln>
        </p:spPr>
      </p:pic>
      <p:sp>
        <p:nvSpPr>
          <p:cNvPr id="692" name="Google Shape;692;p73"/>
          <p:cNvSpPr txBox="1"/>
          <p:nvPr/>
        </p:nvSpPr>
        <p:spPr>
          <a:xfrm>
            <a:off x="457200" y="457200"/>
            <a:ext cx="2286000" cy="1261800"/>
          </a:xfrm>
          <a:prstGeom prst="rect">
            <a:avLst/>
          </a:prstGeom>
          <a:solidFill>
            <a:srgbClr val="D9EAD3"/>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a:latin typeface="Consolas"/>
                <a:ea typeface="Consolas"/>
                <a:cs typeface="Consolas"/>
                <a:sym typeface="Consolas"/>
              </a:rPr>
              <a:t>This layout is </a:t>
            </a:r>
            <a:endParaRPr>
              <a:latin typeface="Consolas"/>
              <a:ea typeface="Consolas"/>
              <a:cs typeface="Consolas"/>
              <a:sym typeface="Consolas"/>
            </a:endParaRPr>
          </a:p>
          <a:p>
            <a:pPr marL="0" marR="0" lvl="0" indent="0" algn="ctr" rtl="0">
              <a:lnSpc>
                <a:spcPct val="100000"/>
              </a:lnSpc>
              <a:spcBef>
                <a:spcPts val="0"/>
              </a:spcBef>
              <a:spcAft>
                <a:spcPts val="0"/>
              </a:spcAft>
              <a:buNone/>
            </a:pPr>
            <a:r>
              <a:rPr lang="en" b="1">
                <a:latin typeface="Consolas"/>
                <a:ea typeface="Consolas"/>
                <a:cs typeface="Consolas"/>
                <a:sym typeface="Consolas"/>
              </a:rPr>
              <a:t>“Third Scale Grid”</a:t>
            </a:r>
            <a:endParaRPr b="1">
              <a:latin typeface="Consolas"/>
              <a:ea typeface="Consolas"/>
              <a:cs typeface="Consolas"/>
              <a:sym typeface="Consolas"/>
            </a:endParaRPr>
          </a:p>
          <a:p>
            <a:pPr marL="0" marR="0" lvl="0" indent="0" algn="ctr" rtl="0">
              <a:lnSpc>
                <a:spcPct val="100000"/>
              </a:lnSpc>
              <a:spcBef>
                <a:spcPts val="0"/>
              </a:spcBef>
              <a:spcAft>
                <a:spcPts val="0"/>
              </a:spcAft>
              <a:buNone/>
            </a:pPr>
            <a:endParaRPr>
              <a:latin typeface="Consolas"/>
              <a:ea typeface="Consolas"/>
              <a:cs typeface="Consolas"/>
              <a:sym typeface="Consolas"/>
            </a:endParaRPr>
          </a:p>
          <a:p>
            <a:pPr marL="0" marR="0" lvl="0" indent="0" algn="ctr" rtl="0">
              <a:lnSpc>
                <a:spcPct val="100000"/>
              </a:lnSpc>
              <a:spcBef>
                <a:spcPts val="0"/>
              </a:spcBef>
              <a:spcAft>
                <a:spcPts val="0"/>
              </a:spcAft>
              <a:buNone/>
            </a:pPr>
            <a:r>
              <a:rPr lang="en">
                <a:latin typeface="Consolas"/>
                <a:ea typeface="Consolas"/>
                <a:cs typeface="Consolas"/>
                <a:sym typeface="Consolas"/>
              </a:rPr>
              <a:t>The grid spacing is 1/3”</a:t>
            </a:r>
            <a:endParaRPr>
              <a:latin typeface="Consolas"/>
              <a:ea typeface="Consolas"/>
              <a:cs typeface="Consolas"/>
              <a:sym typeface="Consolas"/>
            </a:endParaRPr>
          </a:p>
          <a:p>
            <a:pPr marL="0" marR="0" lvl="0" indent="0" algn="ctr" rtl="0">
              <a:lnSpc>
                <a:spcPct val="100000"/>
              </a:lnSpc>
              <a:spcBef>
                <a:spcPts val="0"/>
              </a:spcBef>
              <a:spcAft>
                <a:spcPts val="0"/>
              </a:spcAft>
              <a:buNone/>
            </a:pPr>
            <a:endParaRPr>
              <a:latin typeface="Consolas"/>
              <a:ea typeface="Consolas"/>
              <a:cs typeface="Consolas"/>
              <a:sym typeface="Consolas"/>
            </a:endParaRPr>
          </a:p>
          <a:p>
            <a:pPr marL="0" marR="0" lvl="0" indent="0" algn="ctr" rtl="0">
              <a:lnSpc>
                <a:spcPct val="100000"/>
              </a:lnSpc>
              <a:spcBef>
                <a:spcPts val="0"/>
              </a:spcBef>
              <a:spcAft>
                <a:spcPts val="0"/>
              </a:spcAft>
              <a:buNone/>
            </a:pPr>
            <a:endParaRPr>
              <a:latin typeface="Consolas"/>
              <a:ea typeface="Consolas"/>
              <a:cs typeface="Consolas"/>
              <a:sym typeface="Consolas"/>
            </a:endParaRPr>
          </a:p>
        </p:txBody>
      </p:sp>
      <p:pic>
        <p:nvPicPr>
          <p:cNvPr id="693" name="Google Shape;693;p73"/>
          <p:cNvPicPr preferRelativeResize="0"/>
          <p:nvPr/>
        </p:nvPicPr>
        <p:blipFill>
          <a:blip r:embed="rId5">
            <a:alphaModFix/>
          </a:blip>
          <a:stretch>
            <a:fillRect/>
          </a:stretch>
        </p:blipFill>
        <p:spPr>
          <a:xfrm>
            <a:off x="3657613" y="2439902"/>
            <a:ext cx="2285998" cy="308610"/>
          </a:xfrm>
          <a:prstGeom prst="rect">
            <a:avLst/>
          </a:prstGeom>
          <a:noFill/>
          <a:ln>
            <a:noFill/>
          </a:ln>
        </p:spPr>
      </p:pic>
      <p:sp>
        <p:nvSpPr>
          <p:cNvPr id="694" name="Google Shape;694;p73"/>
          <p:cNvSpPr txBox="1"/>
          <p:nvPr/>
        </p:nvSpPr>
        <p:spPr>
          <a:xfrm>
            <a:off x="558549" y="5259676"/>
            <a:ext cx="3429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000000"/>
                </a:solidFill>
                <a:latin typeface="Roboto"/>
                <a:ea typeface="Roboto"/>
                <a:cs typeface="Roboto"/>
                <a:sym typeface="Roboto"/>
              </a:rPr>
              <a:t>Actual size of 1” = </a:t>
            </a:r>
            <a:r>
              <a:rPr lang="en">
                <a:latin typeface="Roboto"/>
                <a:ea typeface="Roboto"/>
                <a:cs typeface="Roboto"/>
                <a:sym typeface="Roboto"/>
              </a:rPr>
              <a:t>Drawing size of 1/3”</a:t>
            </a:r>
            <a:endParaRPr>
              <a:latin typeface="Roboto"/>
              <a:ea typeface="Roboto"/>
              <a:cs typeface="Roboto"/>
              <a:sym typeface="Roboto"/>
            </a:endParaRPr>
          </a:p>
        </p:txBody>
      </p:sp>
      <p:cxnSp>
        <p:nvCxnSpPr>
          <p:cNvPr id="695" name="Google Shape;695;p73"/>
          <p:cNvCxnSpPr/>
          <p:nvPr/>
        </p:nvCxnSpPr>
        <p:spPr>
          <a:xfrm>
            <a:off x="2204924" y="5110265"/>
            <a:ext cx="704100" cy="0"/>
          </a:xfrm>
          <a:prstGeom prst="straightConnector1">
            <a:avLst/>
          </a:prstGeom>
          <a:noFill/>
          <a:ln w="28575" cap="flat" cmpd="sng">
            <a:solidFill>
              <a:srgbClr val="595959"/>
            </a:solidFill>
            <a:prstDash val="solid"/>
            <a:round/>
            <a:headEnd type="triangle" w="med" len="med"/>
            <a:tailEnd type="none" w="med" len="med"/>
          </a:ln>
        </p:spPr>
      </p:cxnSp>
      <p:cxnSp>
        <p:nvCxnSpPr>
          <p:cNvPr id="696" name="Google Shape;696;p73"/>
          <p:cNvCxnSpPr/>
          <p:nvPr/>
        </p:nvCxnSpPr>
        <p:spPr>
          <a:xfrm rot="10800000">
            <a:off x="1199644" y="5106572"/>
            <a:ext cx="702600" cy="0"/>
          </a:xfrm>
          <a:prstGeom prst="straightConnector1">
            <a:avLst/>
          </a:prstGeom>
          <a:noFill/>
          <a:ln w="28575" cap="flat" cmpd="sng">
            <a:solidFill>
              <a:srgbClr val="595959"/>
            </a:solidFill>
            <a:prstDash val="solid"/>
            <a:round/>
            <a:headEnd type="triangle" w="med" len="med"/>
            <a:tailEnd type="none" w="med" len="med"/>
          </a:ln>
        </p:spPr>
      </p:cxnSp>
      <p:cxnSp>
        <p:nvCxnSpPr>
          <p:cNvPr id="697" name="Google Shape;697;p73"/>
          <p:cNvCxnSpPr/>
          <p:nvPr/>
        </p:nvCxnSpPr>
        <p:spPr>
          <a:xfrm>
            <a:off x="2051677" y="6096496"/>
            <a:ext cx="704100" cy="0"/>
          </a:xfrm>
          <a:prstGeom prst="straightConnector1">
            <a:avLst/>
          </a:prstGeom>
          <a:noFill/>
          <a:ln w="28575" cap="flat" cmpd="sng">
            <a:solidFill>
              <a:srgbClr val="595959"/>
            </a:solidFill>
            <a:prstDash val="solid"/>
            <a:round/>
            <a:headEnd type="triangle" w="med" len="med"/>
            <a:tailEnd type="none" w="med" len="med"/>
          </a:ln>
        </p:spPr>
      </p:cxnSp>
      <p:cxnSp>
        <p:nvCxnSpPr>
          <p:cNvPr id="698" name="Google Shape;698;p73"/>
          <p:cNvCxnSpPr/>
          <p:nvPr/>
        </p:nvCxnSpPr>
        <p:spPr>
          <a:xfrm rot="10800000">
            <a:off x="1199644" y="6096496"/>
            <a:ext cx="702600" cy="0"/>
          </a:xfrm>
          <a:prstGeom prst="straightConnector1">
            <a:avLst/>
          </a:prstGeom>
          <a:noFill/>
          <a:ln w="28575" cap="flat" cmpd="sng">
            <a:solidFill>
              <a:srgbClr val="595959"/>
            </a:solidFill>
            <a:prstDash val="solid"/>
            <a:round/>
            <a:headEnd type="triangle" w="med" len="med"/>
            <a:tailEnd type="none" w="med" len="med"/>
          </a:ln>
        </p:spPr>
      </p:cxnSp>
      <p:sp>
        <p:nvSpPr>
          <p:cNvPr id="699" name="Google Shape;699;p73"/>
          <p:cNvSpPr txBox="1"/>
          <p:nvPr/>
        </p:nvSpPr>
        <p:spPr>
          <a:xfrm>
            <a:off x="304042" y="6174076"/>
            <a:ext cx="3632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000000"/>
                </a:solidFill>
                <a:latin typeface="Roboto"/>
                <a:ea typeface="Roboto"/>
                <a:cs typeface="Roboto"/>
                <a:sym typeface="Roboto"/>
              </a:rPr>
              <a:t>Actual size of 1/2” = Drawing size of 1/6”</a:t>
            </a:r>
            <a:endParaRPr>
              <a:latin typeface="Roboto"/>
              <a:ea typeface="Roboto"/>
              <a:cs typeface="Roboto"/>
              <a:sym typeface="Roboto"/>
            </a:endParaRPr>
          </a:p>
        </p:txBody>
      </p:sp>
      <p:sp>
        <p:nvSpPr>
          <p:cNvPr id="700" name="Google Shape;700;p73"/>
          <p:cNvSpPr/>
          <p:nvPr/>
        </p:nvSpPr>
        <p:spPr>
          <a:xfrm>
            <a:off x="1907652" y="4958683"/>
            <a:ext cx="301800" cy="301800"/>
          </a:xfrm>
          <a:prstGeom prst="rect">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73"/>
          <p:cNvSpPr/>
          <p:nvPr/>
        </p:nvSpPr>
        <p:spPr>
          <a:xfrm>
            <a:off x="1905000" y="6020263"/>
            <a:ext cx="155400" cy="155400"/>
          </a:xfrm>
          <a:prstGeom prst="rect">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73"/>
          <p:cNvSpPr/>
          <p:nvPr/>
        </p:nvSpPr>
        <p:spPr>
          <a:xfrm>
            <a:off x="4353508" y="3437165"/>
            <a:ext cx="3196800" cy="1371600"/>
          </a:xfrm>
          <a:prstGeom prst="wedgeRectCallout">
            <a:avLst>
              <a:gd name="adj1" fmla="val -25643"/>
              <a:gd name="adj2" fmla="val -100862"/>
            </a:avLst>
          </a:prstGeom>
          <a:solidFill>
            <a:srgbClr val="F4CCCC"/>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a:solidFill>
                  <a:srgbClr val="000000"/>
                </a:solidFill>
                <a:latin typeface="Consolas"/>
                <a:ea typeface="Consolas"/>
                <a:cs typeface="Consolas"/>
                <a:sym typeface="Consolas"/>
              </a:rPr>
              <a:t>This is shown at 1/3 scale.  </a:t>
            </a:r>
            <a:endParaRPr>
              <a:solidFill>
                <a:srgbClr val="000000"/>
              </a:solidFill>
              <a:latin typeface="Consolas"/>
              <a:ea typeface="Consolas"/>
              <a:cs typeface="Consolas"/>
              <a:sym typeface="Consolas"/>
            </a:endParaRPr>
          </a:p>
          <a:p>
            <a:pPr marL="0" lvl="0" indent="0" algn="l" rtl="0">
              <a:spcBef>
                <a:spcPts val="0"/>
              </a:spcBef>
              <a:spcAft>
                <a:spcPts val="0"/>
              </a:spcAft>
              <a:buClr>
                <a:srgbClr val="000000"/>
              </a:buClr>
              <a:buSzPts val="1100"/>
              <a:buFont typeface="Arial"/>
              <a:buNone/>
            </a:pPr>
            <a:endParaRPr>
              <a:solidFill>
                <a:srgbClr val="000000"/>
              </a:solidFill>
              <a:latin typeface="Consolas"/>
              <a:ea typeface="Consolas"/>
              <a:cs typeface="Consolas"/>
              <a:sym typeface="Consolas"/>
            </a:endParaRPr>
          </a:p>
          <a:p>
            <a:pPr marL="0" lvl="0" indent="0" algn="l" rtl="0">
              <a:spcBef>
                <a:spcPts val="0"/>
              </a:spcBef>
              <a:spcAft>
                <a:spcPts val="0"/>
              </a:spcAft>
              <a:buClr>
                <a:srgbClr val="000000"/>
              </a:buClr>
              <a:buSzPts val="1100"/>
              <a:buFont typeface="Arial"/>
              <a:buNone/>
            </a:pPr>
            <a:r>
              <a:rPr lang="en">
                <a:solidFill>
                  <a:srgbClr val="000000"/>
                </a:solidFill>
                <a:latin typeface="Consolas"/>
                <a:ea typeface="Consolas"/>
                <a:cs typeface="Consolas"/>
                <a:sym typeface="Consolas"/>
              </a:rPr>
              <a:t>The drawing height is 1/3”</a:t>
            </a:r>
            <a:endParaRPr>
              <a:solidFill>
                <a:srgbClr val="000000"/>
              </a:solidFill>
              <a:latin typeface="Consolas"/>
              <a:ea typeface="Consolas"/>
              <a:cs typeface="Consolas"/>
              <a:sym typeface="Consolas"/>
            </a:endParaRPr>
          </a:p>
          <a:p>
            <a:pPr marL="0" lvl="0" indent="0" algn="l" rtl="0">
              <a:spcBef>
                <a:spcPts val="0"/>
              </a:spcBef>
              <a:spcAft>
                <a:spcPts val="0"/>
              </a:spcAft>
              <a:buClr>
                <a:srgbClr val="000000"/>
              </a:buClr>
              <a:buSzPts val="1100"/>
              <a:buFont typeface="Arial"/>
              <a:buNone/>
            </a:pPr>
            <a:endParaRPr>
              <a:solidFill>
                <a:srgbClr val="000000"/>
              </a:solidFill>
              <a:latin typeface="Consolas"/>
              <a:ea typeface="Consolas"/>
              <a:cs typeface="Consolas"/>
              <a:sym typeface="Consolas"/>
            </a:endParaRPr>
          </a:p>
          <a:p>
            <a:pPr marL="0" lvl="0" indent="0" algn="l" rtl="0">
              <a:spcBef>
                <a:spcPts val="0"/>
              </a:spcBef>
              <a:spcAft>
                <a:spcPts val="0"/>
              </a:spcAft>
              <a:buClr>
                <a:srgbClr val="000000"/>
              </a:buClr>
              <a:buSzPts val="1100"/>
              <a:buFont typeface="Arial"/>
              <a:buNone/>
            </a:pPr>
            <a:r>
              <a:rPr lang="en">
                <a:solidFill>
                  <a:srgbClr val="000000"/>
                </a:solidFill>
                <a:latin typeface="Consolas"/>
                <a:ea typeface="Consolas"/>
                <a:cs typeface="Consolas"/>
                <a:sym typeface="Consolas"/>
              </a:rPr>
              <a:t>The actual part height is 1”</a:t>
            </a:r>
            <a:endParaRPr>
              <a:solidFill>
                <a:srgbClr val="000000"/>
              </a:solidFill>
              <a:latin typeface="Consolas"/>
              <a:ea typeface="Consolas"/>
              <a:cs typeface="Consolas"/>
              <a:sym typeface="Consolas"/>
            </a:endParaRPr>
          </a:p>
          <a:p>
            <a:pPr marL="0" lvl="0" indent="0" algn="l" rtl="0">
              <a:spcBef>
                <a:spcPts val="0"/>
              </a:spcBef>
              <a:spcAft>
                <a:spcPts val="0"/>
              </a:spcAft>
              <a:buClr>
                <a:srgbClr val="000000"/>
              </a:buClr>
              <a:buSzPts val="1100"/>
              <a:buFont typeface="Arial"/>
              <a:buNone/>
            </a:pPr>
            <a:endParaRPr>
              <a:solidFill>
                <a:srgbClr val="000000"/>
              </a:solidFill>
              <a:latin typeface="Consolas"/>
              <a:ea typeface="Consolas"/>
              <a:cs typeface="Consolas"/>
              <a:sym typeface="Consolas"/>
            </a:endParaRPr>
          </a:p>
          <a:p>
            <a:pPr marL="0" lvl="0" indent="0" algn="l" rtl="0">
              <a:spcBef>
                <a:spcPts val="0"/>
              </a:spcBef>
              <a:spcAft>
                <a:spcPts val="0"/>
              </a:spcAft>
              <a:buClr>
                <a:srgbClr val="000000"/>
              </a:buClr>
              <a:buSzPts val="1100"/>
              <a:buFont typeface="Arial"/>
              <a:buNone/>
            </a:pPr>
            <a:endParaRPr>
              <a:solidFill>
                <a:srgbClr val="000000"/>
              </a:solidFill>
              <a:latin typeface="Consolas"/>
              <a:ea typeface="Consolas"/>
              <a:cs typeface="Consolas"/>
              <a:sym typeface="Consolas"/>
            </a:endParaRPr>
          </a:p>
        </p:txBody>
      </p:sp>
      <p:sp>
        <p:nvSpPr>
          <p:cNvPr id="703" name="Google Shape;703;p73"/>
          <p:cNvSpPr/>
          <p:nvPr/>
        </p:nvSpPr>
        <p:spPr>
          <a:xfrm>
            <a:off x="4240200" y="678952"/>
            <a:ext cx="3200400" cy="578400"/>
          </a:xfrm>
          <a:prstGeom prst="wedgeRectCallout">
            <a:avLst>
              <a:gd name="adj1" fmla="val -21811"/>
              <a:gd name="adj2" fmla="val -128255"/>
            </a:avLst>
          </a:prstGeom>
          <a:solidFill>
            <a:srgbClr val="F4CCCC"/>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nsolas"/>
                <a:ea typeface="Consolas"/>
                <a:cs typeface="Consolas"/>
                <a:sym typeface="Consolas"/>
              </a:rPr>
              <a:t>1/3 Scale Ruler to match the Third Scale layout</a:t>
            </a:r>
            <a:endParaRPr>
              <a:solidFill>
                <a:srgbClr val="000000"/>
              </a:solidFill>
              <a:latin typeface="Consolas"/>
              <a:ea typeface="Consolas"/>
              <a:cs typeface="Consolas"/>
              <a:sym typeface="Consola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74"/>
          <p:cNvSpPr txBox="1">
            <a:spLocks noGrp="1"/>
          </p:cNvSpPr>
          <p:nvPr>
            <p:ph type="title"/>
          </p:nvPr>
        </p:nvSpPr>
        <p:spPr>
          <a:xfrm>
            <a:off x="688375" y="9380417"/>
            <a:ext cx="68580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Digital V5 Parts Example</a:t>
            </a:r>
            <a:endParaRPr/>
          </a:p>
        </p:txBody>
      </p:sp>
      <p:sp>
        <p:nvSpPr>
          <p:cNvPr id="709" name="Google Shape;709;p74"/>
          <p:cNvSpPr txBox="1">
            <a:spLocks noGrp="1"/>
          </p:cNvSpPr>
          <p:nvPr>
            <p:ph type="subTitle" idx="1"/>
          </p:nvPr>
        </p:nvSpPr>
        <p:spPr>
          <a:xfrm>
            <a:off x="688375" y="9618529"/>
            <a:ext cx="31968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Susan</a:t>
            </a:r>
            <a:endParaRPr/>
          </a:p>
        </p:txBody>
      </p:sp>
      <p:sp>
        <p:nvSpPr>
          <p:cNvPr id="710" name="Google Shape;710;p74"/>
          <p:cNvSpPr txBox="1">
            <a:spLocks noGrp="1"/>
          </p:cNvSpPr>
          <p:nvPr>
            <p:ph type="subTitle" idx="2"/>
          </p:nvPr>
        </p:nvSpPr>
        <p:spPr>
          <a:xfrm>
            <a:off x="4349575" y="9618500"/>
            <a:ext cx="25167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06/05/2026</a:t>
            </a:r>
            <a:endParaRPr/>
          </a:p>
        </p:txBody>
      </p:sp>
      <p:sp>
        <p:nvSpPr>
          <p:cNvPr id="711" name="Google Shape;711;p74"/>
          <p:cNvSpPr txBox="1">
            <a:spLocks noGrp="1"/>
          </p:cNvSpPr>
          <p:nvPr>
            <p:ph type="subTitle" idx="3"/>
          </p:nvPr>
        </p:nvSpPr>
        <p:spPr>
          <a:xfrm>
            <a:off x="7221650" y="9618500"/>
            <a:ext cx="4875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26</a:t>
            </a:r>
            <a:endParaRPr/>
          </a:p>
        </p:txBody>
      </p:sp>
      <p:pic>
        <p:nvPicPr>
          <p:cNvPr id="712" name="Google Shape;712;p74"/>
          <p:cNvPicPr preferRelativeResize="0"/>
          <p:nvPr/>
        </p:nvPicPr>
        <p:blipFill rotWithShape="1">
          <a:blip r:embed="rId3">
            <a:alphaModFix/>
          </a:blip>
          <a:srcRect r="57142"/>
          <a:stretch/>
        </p:blipFill>
        <p:spPr>
          <a:xfrm>
            <a:off x="456720" y="2284149"/>
            <a:ext cx="6857999" cy="1371600"/>
          </a:xfrm>
          <a:prstGeom prst="rect">
            <a:avLst/>
          </a:prstGeom>
          <a:noFill/>
          <a:ln>
            <a:noFill/>
          </a:ln>
        </p:spPr>
      </p:pic>
      <p:pic>
        <p:nvPicPr>
          <p:cNvPr id="713" name="Google Shape;713;p74"/>
          <p:cNvPicPr preferRelativeResize="0"/>
          <p:nvPr/>
        </p:nvPicPr>
        <p:blipFill rotWithShape="1">
          <a:blip r:embed="rId4">
            <a:alphaModFix/>
          </a:blip>
          <a:srcRect/>
          <a:stretch/>
        </p:blipFill>
        <p:spPr>
          <a:xfrm>
            <a:off x="1063619" y="1058853"/>
            <a:ext cx="3822191" cy="3822191"/>
          </a:xfrm>
          <a:prstGeom prst="rect">
            <a:avLst/>
          </a:prstGeom>
          <a:noFill/>
          <a:ln>
            <a:noFill/>
          </a:ln>
        </p:spPr>
      </p:pic>
      <p:pic>
        <p:nvPicPr>
          <p:cNvPr id="714" name="Google Shape;714;p74"/>
          <p:cNvPicPr preferRelativeResize="0"/>
          <p:nvPr/>
        </p:nvPicPr>
        <p:blipFill>
          <a:blip r:embed="rId5">
            <a:alphaModFix/>
          </a:blip>
          <a:stretch>
            <a:fillRect/>
          </a:stretch>
        </p:blipFill>
        <p:spPr>
          <a:xfrm>
            <a:off x="1535841" y="1517102"/>
            <a:ext cx="2898647" cy="2898648"/>
          </a:xfrm>
          <a:prstGeom prst="rect">
            <a:avLst/>
          </a:prstGeom>
          <a:noFill/>
          <a:ln>
            <a:noFill/>
          </a:ln>
        </p:spPr>
      </p:pic>
      <p:pic>
        <p:nvPicPr>
          <p:cNvPr id="715" name="Google Shape;715;p74"/>
          <p:cNvPicPr preferRelativeResize="0"/>
          <p:nvPr/>
        </p:nvPicPr>
        <p:blipFill>
          <a:blip r:embed="rId6">
            <a:alphaModFix/>
          </a:blip>
          <a:stretch>
            <a:fillRect/>
          </a:stretch>
        </p:blipFill>
        <p:spPr>
          <a:xfrm>
            <a:off x="5734522" y="2464177"/>
            <a:ext cx="886968" cy="1015086"/>
          </a:xfrm>
          <a:prstGeom prst="rect">
            <a:avLst/>
          </a:prstGeom>
          <a:noFill/>
          <a:ln>
            <a:noFill/>
          </a:ln>
        </p:spPr>
      </p:pic>
      <p:sp>
        <p:nvSpPr>
          <p:cNvPr id="716" name="Google Shape;716;p74"/>
          <p:cNvSpPr/>
          <p:nvPr/>
        </p:nvSpPr>
        <p:spPr>
          <a:xfrm>
            <a:off x="1592330" y="1572074"/>
            <a:ext cx="2757000" cy="2757000"/>
          </a:xfrm>
          <a:prstGeom prst="blockArc">
            <a:avLst>
              <a:gd name="adj1" fmla="val 4456441"/>
              <a:gd name="adj2" fmla="val 17210872"/>
              <a:gd name="adj3" fmla="val 8348"/>
            </a:avLst>
          </a:prstGeom>
          <a:solidFill>
            <a:srgbClr val="EEFF41"/>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74"/>
          <p:cNvSpPr/>
          <p:nvPr/>
        </p:nvSpPr>
        <p:spPr>
          <a:xfrm>
            <a:off x="5712630" y="2506349"/>
            <a:ext cx="930900" cy="930900"/>
          </a:xfrm>
          <a:prstGeom prst="blockArc">
            <a:avLst>
              <a:gd name="adj1" fmla="val 17147247"/>
              <a:gd name="adj2" fmla="val 4000829"/>
              <a:gd name="adj3" fmla="val 24437"/>
            </a:avLst>
          </a:prstGeom>
          <a:solidFill>
            <a:srgbClr val="EEFF41"/>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18" name="Google Shape;718;p74"/>
          <p:cNvCxnSpPr>
            <a:stCxn id="716" idx="1"/>
            <a:endCxn id="717" idx="0"/>
          </p:cNvCxnSpPr>
          <p:nvPr/>
        </p:nvCxnSpPr>
        <p:spPr>
          <a:xfrm>
            <a:off x="3337010" y="1741380"/>
            <a:ext cx="2936700" cy="891900"/>
          </a:xfrm>
          <a:prstGeom prst="straightConnector1">
            <a:avLst/>
          </a:prstGeom>
          <a:noFill/>
          <a:ln w="228600" cap="flat" cmpd="sng">
            <a:solidFill>
              <a:srgbClr val="EEFF41"/>
            </a:solidFill>
            <a:prstDash val="solid"/>
            <a:round/>
            <a:headEnd type="none" w="med" len="med"/>
            <a:tailEnd type="none" w="med" len="med"/>
          </a:ln>
        </p:spPr>
      </p:cxnSp>
      <p:cxnSp>
        <p:nvCxnSpPr>
          <p:cNvPr id="719" name="Google Shape;719;p74"/>
          <p:cNvCxnSpPr>
            <a:stCxn id="716" idx="0"/>
            <a:endCxn id="717" idx="1"/>
          </p:cNvCxnSpPr>
          <p:nvPr/>
        </p:nvCxnSpPr>
        <p:spPr>
          <a:xfrm rot="10800000" flipH="1">
            <a:off x="3313264" y="3294906"/>
            <a:ext cx="3003900" cy="871800"/>
          </a:xfrm>
          <a:prstGeom prst="straightConnector1">
            <a:avLst/>
          </a:prstGeom>
          <a:noFill/>
          <a:ln w="228600" cap="flat" cmpd="sng">
            <a:solidFill>
              <a:srgbClr val="EEFF41"/>
            </a:solidFill>
            <a:prstDash val="solid"/>
            <a:round/>
            <a:headEnd type="none" w="med" len="med"/>
            <a:tailEnd type="none" w="med" len="med"/>
          </a:ln>
        </p:spPr>
      </p:cxnSp>
      <p:sp>
        <p:nvSpPr>
          <p:cNvPr id="720" name="Google Shape;720;p74"/>
          <p:cNvSpPr txBox="1"/>
          <p:nvPr/>
        </p:nvSpPr>
        <p:spPr>
          <a:xfrm>
            <a:off x="450850" y="6027025"/>
            <a:ext cx="2743200" cy="2743200"/>
          </a:xfrm>
          <a:prstGeom prst="rect">
            <a:avLst/>
          </a:prstGeom>
          <a:solidFill>
            <a:srgbClr val="D9EAD3"/>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lvl="0"/>
            <a:r>
              <a:rPr lang="en-US" dirty="0">
                <a:latin typeface="Roboto Mono"/>
                <a:ea typeface="Roboto Mono"/>
                <a:cs typeface="Roboto Mono"/>
                <a:sym typeface="Roboto Mono"/>
              </a:rPr>
              <a:t>These parts are copied from a PowerPoint Slide that contains Digital IQ Parts.  </a:t>
            </a:r>
          </a:p>
          <a:p>
            <a:pPr lvl="0"/>
            <a:endParaRPr lang="en-US" dirty="0">
              <a:latin typeface="Roboto Mono"/>
              <a:ea typeface="Roboto Mono"/>
              <a:cs typeface="Roboto Mono"/>
              <a:sym typeface="Roboto Mono"/>
            </a:endParaRPr>
          </a:p>
          <a:p>
            <a:pPr lvl="0"/>
            <a:r>
              <a:rPr lang="en-US" dirty="0">
                <a:latin typeface="Roboto Mono"/>
                <a:ea typeface="Roboto Mono"/>
                <a:cs typeface="Roboto Mono"/>
                <a:sym typeface="Roboto Mono"/>
              </a:rPr>
              <a:t>Go to </a:t>
            </a:r>
            <a:r>
              <a:rPr lang="en-US" dirty="0">
                <a:solidFill>
                  <a:srgbClr val="0097A7"/>
                </a:solidFill>
                <a:uFill>
                  <a:noFill/>
                </a:uFill>
                <a:latin typeface="Roboto Mono"/>
                <a:ea typeface="Roboto Mono"/>
                <a:cs typeface="Roboto Mono"/>
                <a:sym typeface="Roboto Mono"/>
                <a:hlinkClick r:id="rId7">
                  <a:extLst>
                    <a:ext uri="{A12FA001-AC4F-418D-AE19-62706E023703}">
                      <ahyp:hlinkClr xmlns:ahyp="http://schemas.microsoft.com/office/drawing/2018/hyperlinkcolor" val="tx"/>
                    </a:ext>
                  </a:extLst>
                </a:hlinkClick>
              </a:rPr>
              <a:t>notebooks.vex.com</a:t>
            </a:r>
            <a:r>
              <a:rPr lang="en-US" dirty="0">
                <a:latin typeface="Roboto Mono"/>
                <a:ea typeface="Roboto Mono"/>
                <a:cs typeface="Roboto Mono"/>
                <a:sym typeface="Roboto Mono"/>
              </a:rPr>
              <a:t> to get the Digital IQ Parts file.</a:t>
            </a:r>
          </a:p>
          <a:p>
            <a:pPr lvl="0"/>
            <a:endParaRPr lang="en-US" dirty="0">
              <a:latin typeface="Roboto Mono"/>
              <a:ea typeface="Roboto Mono"/>
              <a:cs typeface="Roboto Mono"/>
              <a:sym typeface="Roboto Mono"/>
            </a:endParaRPr>
          </a:p>
          <a:p>
            <a:pPr lvl="0"/>
            <a:r>
              <a:rPr lang="en-US" dirty="0">
                <a:latin typeface="Roboto Mono"/>
                <a:ea typeface="Roboto Mono"/>
                <a:cs typeface="Roboto Mono"/>
                <a:sym typeface="Roboto Mono"/>
              </a:rPr>
              <a:t>The chain was drawn using shapes.</a:t>
            </a:r>
          </a:p>
        </p:txBody>
      </p:sp>
      <p:sp>
        <p:nvSpPr>
          <p:cNvPr id="721" name="Google Shape;721;p74"/>
          <p:cNvSpPr txBox="1"/>
          <p:nvPr/>
        </p:nvSpPr>
        <p:spPr>
          <a:xfrm>
            <a:off x="4382100" y="6027025"/>
            <a:ext cx="2898600" cy="2743200"/>
          </a:xfrm>
          <a:prstGeom prst="rect">
            <a:avLst/>
          </a:prstGeom>
          <a:solidFill>
            <a:srgbClr val="C9DAF8"/>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b="1">
                <a:latin typeface="Roboto Mono"/>
                <a:ea typeface="Roboto Mono"/>
                <a:cs typeface="Roboto Mono"/>
                <a:sym typeface="Roboto Mono"/>
              </a:rPr>
              <a:t>Notebooking Tip: Transparent Holes</a:t>
            </a:r>
            <a:endParaRPr b="1">
              <a:latin typeface="Roboto Mono"/>
              <a:ea typeface="Roboto Mono"/>
              <a:cs typeface="Roboto Mono"/>
              <a:sym typeface="Roboto Mono"/>
            </a:endParaRPr>
          </a:p>
          <a:p>
            <a:pPr marL="0" marR="0" lvl="0" indent="0" algn="l" rtl="0">
              <a:lnSpc>
                <a:spcPct val="100000"/>
              </a:lnSpc>
              <a:spcBef>
                <a:spcPts val="0"/>
              </a:spcBef>
              <a:spcAft>
                <a:spcPts val="0"/>
              </a:spcAft>
              <a:buNone/>
            </a:pPr>
            <a:endParaRPr>
              <a:latin typeface="Roboto Mono"/>
              <a:ea typeface="Roboto Mono"/>
              <a:cs typeface="Roboto Mono"/>
              <a:sym typeface="Roboto Mono"/>
            </a:endParaRPr>
          </a:p>
          <a:p>
            <a:pPr marL="0" marR="0" lvl="0" indent="0" algn="l" rtl="0">
              <a:lnSpc>
                <a:spcPct val="100000"/>
              </a:lnSpc>
              <a:spcBef>
                <a:spcPts val="0"/>
              </a:spcBef>
              <a:spcAft>
                <a:spcPts val="0"/>
              </a:spcAft>
              <a:buNone/>
            </a:pPr>
            <a:r>
              <a:rPr lang="en">
                <a:latin typeface="Roboto Mono"/>
                <a:ea typeface="Roboto Mono"/>
                <a:cs typeface="Roboto Mono"/>
                <a:sym typeface="Roboto Mono"/>
              </a:rPr>
              <a:t>The holes in the parts are transparent.  </a:t>
            </a:r>
            <a:endParaRPr>
              <a:latin typeface="Roboto Mono"/>
              <a:ea typeface="Roboto Mono"/>
              <a:cs typeface="Roboto Mono"/>
              <a:sym typeface="Roboto Mono"/>
            </a:endParaRPr>
          </a:p>
          <a:p>
            <a:pPr marL="0" marR="0" lvl="0" indent="0" algn="l" rtl="0">
              <a:lnSpc>
                <a:spcPct val="100000"/>
              </a:lnSpc>
              <a:spcBef>
                <a:spcPts val="0"/>
              </a:spcBef>
              <a:spcAft>
                <a:spcPts val="0"/>
              </a:spcAft>
              <a:buNone/>
            </a:pPr>
            <a:endParaRPr>
              <a:latin typeface="Roboto Mono"/>
              <a:ea typeface="Roboto Mono"/>
              <a:cs typeface="Roboto Mono"/>
              <a:sym typeface="Roboto Mono"/>
            </a:endParaRPr>
          </a:p>
          <a:p>
            <a:pPr marL="0" marR="0" lvl="0" indent="0" algn="l" rtl="0">
              <a:lnSpc>
                <a:spcPct val="100000"/>
              </a:lnSpc>
              <a:spcBef>
                <a:spcPts val="0"/>
              </a:spcBef>
              <a:spcAft>
                <a:spcPts val="0"/>
              </a:spcAft>
              <a:buNone/>
            </a:pPr>
            <a:r>
              <a:rPr lang="en">
                <a:latin typeface="Roboto Mono"/>
                <a:ea typeface="Roboto Mono"/>
                <a:cs typeface="Roboto Mono"/>
                <a:sym typeface="Roboto Mono"/>
              </a:rPr>
              <a:t>This allows you to align parts to the grid.</a:t>
            </a:r>
            <a:endParaRPr>
              <a:latin typeface="Roboto Mono"/>
              <a:ea typeface="Roboto Mono"/>
              <a:cs typeface="Roboto Mono"/>
              <a:sym typeface="Roboto Mono"/>
            </a:endParaRPr>
          </a:p>
          <a:p>
            <a:pPr marL="0" marR="0" lvl="0" indent="0" algn="l" rtl="0">
              <a:lnSpc>
                <a:spcPct val="100000"/>
              </a:lnSpc>
              <a:spcBef>
                <a:spcPts val="0"/>
              </a:spcBef>
              <a:spcAft>
                <a:spcPts val="0"/>
              </a:spcAft>
              <a:buNone/>
            </a:pPr>
            <a:endParaRPr>
              <a:latin typeface="Roboto Mono"/>
              <a:ea typeface="Roboto Mono"/>
              <a:cs typeface="Roboto Mono"/>
              <a:sym typeface="Roboto Mono"/>
            </a:endParaRPr>
          </a:p>
          <a:p>
            <a:pPr marL="0" marR="0" lvl="0" indent="0" algn="l" rtl="0">
              <a:lnSpc>
                <a:spcPct val="100000"/>
              </a:lnSpc>
              <a:spcBef>
                <a:spcPts val="0"/>
              </a:spcBef>
              <a:spcAft>
                <a:spcPts val="0"/>
              </a:spcAft>
              <a:buNone/>
            </a:pPr>
            <a:r>
              <a:rPr lang="en">
                <a:latin typeface="Roboto Mono"/>
                <a:ea typeface="Roboto Mono"/>
                <a:cs typeface="Roboto Mono"/>
                <a:sym typeface="Roboto Mono"/>
              </a:rPr>
              <a:t>This also allows you to align parts to one another.</a:t>
            </a:r>
            <a:endParaRPr>
              <a:latin typeface="Roboto Mono"/>
              <a:ea typeface="Roboto Mono"/>
              <a:cs typeface="Roboto Mono"/>
              <a:sym typeface="Roboto Mon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75"/>
          <p:cNvSpPr txBox="1">
            <a:spLocks noGrp="1"/>
          </p:cNvSpPr>
          <p:nvPr>
            <p:ph type="title"/>
          </p:nvPr>
        </p:nvSpPr>
        <p:spPr>
          <a:xfrm>
            <a:off x="688375" y="9380417"/>
            <a:ext cx="68580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Digital V5 Ruler Example</a:t>
            </a:r>
            <a:endParaRPr/>
          </a:p>
        </p:txBody>
      </p:sp>
      <p:sp>
        <p:nvSpPr>
          <p:cNvPr id="727" name="Google Shape;727;p75"/>
          <p:cNvSpPr txBox="1">
            <a:spLocks noGrp="1"/>
          </p:cNvSpPr>
          <p:nvPr>
            <p:ph type="subTitle" idx="1"/>
          </p:nvPr>
        </p:nvSpPr>
        <p:spPr>
          <a:xfrm>
            <a:off x="688375" y="9618529"/>
            <a:ext cx="31968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Tony</a:t>
            </a:r>
            <a:endParaRPr/>
          </a:p>
        </p:txBody>
      </p:sp>
      <p:sp>
        <p:nvSpPr>
          <p:cNvPr id="728" name="Google Shape;728;p75"/>
          <p:cNvSpPr txBox="1">
            <a:spLocks noGrp="1"/>
          </p:cNvSpPr>
          <p:nvPr>
            <p:ph type="subTitle" idx="2"/>
          </p:nvPr>
        </p:nvSpPr>
        <p:spPr>
          <a:xfrm>
            <a:off x="4349575" y="9618500"/>
            <a:ext cx="25167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06/05/2026</a:t>
            </a:r>
            <a:endParaRPr/>
          </a:p>
        </p:txBody>
      </p:sp>
      <p:sp>
        <p:nvSpPr>
          <p:cNvPr id="729" name="Google Shape;729;p75"/>
          <p:cNvSpPr txBox="1">
            <a:spLocks noGrp="1"/>
          </p:cNvSpPr>
          <p:nvPr>
            <p:ph type="subTitle" idx="3"/>
          </p:nvPr>
        </p:nvSpPr>
        <p:spPr>
          <a:xfrm>
            <a:off x="7221650" y="9618500"/>
            <a:ext cx="4875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27</a:t>
            </a:r>
            <a:endParaRPr/>
          </a:p>
        </p:txBody>
      </p:sp>
      <p:pic>
        <p:nvPicPr>
          <p:cNvPr id="730" name="Google Shape;730;p75"/>
          <p:cNvPicPr preferRelativeResize="0"/>
          <p:nvPr/>
        </p:nvPicPr>
        <p:blipFill>
          <a:blip r:embed="rId3">
            <a:alphaModFix/>
          </a:blip>
          <a:stretch>
            <a:fillRect/>
          </a:stretch>
        </p:blipFill>
        <p:spPr>
          <a:xfrm>
            <a:off x="457206" y="3207593"/>
            <a:ext cx="9144003" cy="457200"/>
          </a:xfrm>
          <a:prstGeom prst="rect">
            <a:avLst/>
          </a:prstGeom>
          <a:noFill/>
          <a:ln>
            <a:noFill/>
          </a:ln>
        </p:spPr>
      </p:pic>
      <p:pic>
        <p:nvPicPr>
          <p:cNvPr id="731" name="Google Shape;731;p75"/>
          <p:cNvPicPr preferRelativeResize="0"/>
          <p:nvPr/>
        </p:nvPicPr>
        <p:blipFill rotWithShape="1">
          <a:blip r:embed="rId4">
            <a:alphaModFix/>
          </a:blip>
          <a:srcRect b="49817"/>
          <a:stretch/>
        </p:blipFill>
        <p:spPr>
          <a:xfrm>
            <a:off x="0" y="2748123"/>
            <a:ext cx="457200" cy="4588774"/>
          </a:xfrm>
          <a:prstGeom prst="rect">
            <a:avLst/>
          </a:prstGeom>
          <a:noFill/>
          <a:ln>
            <a:noFill/>
          </a:ln>
        </p:spPr>
      </p:pic>
      <p:pic>
        <p:nvPicPr>
          <p:cNvPr id="732" name="Google Shape;732;p75"/>
          <p:cNvPicPr preferRelativeResize="0"/>
          <p:nvPr/>
        </p:nvPicPr>
        <p:blipFill rotWithShape="1">
          <a:blip r:embed="rId5">
            <a:alphaModFix/>
          </a:blip>
          <a:srcRect t="357" b="357"/>
          <a:stretch/>
        </p:blipFill>
        <p:spPr>
          <a:xfrm>
            <a:off x="457200" y="2748128"/>
            <a:ext cx="6857999" cy="920932"/>
          </a:xfrm>
          <a:prstGeom prst="rect">
            <a:avLst/>
          </a:prstGeom>
          <a:noFill/>
          <a:ln>
            <a:noFill/>
          </a:ln>
        </p:spPr>
      </p:pic>
      <p:sp>
        <p:nvSpPr>
          <p:cNvPr id="733" name="Google Shape;733;p75"/>
          <p:cNvSpPr/>
          <p:nvPr/>
        </p:nvSpPr>
        <p:spPr>
          <a:xfrm rot="5400000">
            <a:off x="6856200" y="3696152"/>
            <a:ext cx="490200" cy="427500"/>
          </a:xfrm>
          <a:prstGeom prst="leftArrow">
            <a:avLst>
              <a:gd name="adj1" fmla="val 50000"/>
              <a:gd name="adj2" fmla="val 50000"/>
            </a:avLst>
          </a:pr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75"/>
          <p:cNvSpPr txBox="1"/>
          <p:nvPr/>
        </p:nvSpPr>
        <p:spPr>
          <a:xfrm>
            <a:off x="2640075" y="388204"/>
            <a:ext cx="2743200" cy="1761000"/>
          </a:xfrm>
          <a:prstGeom prst="rect">
            <a:avLst/>
          </a:prstGeom>
          <a:solidFill>
            <a:srgbClr val="C9DAF8"/>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latin typeface="Roboto Mono"/>
                <a:ea typeface="Roboto Mono"/>
                <a:cs typeface="Roboto Mono"/>
                <a:sym typeface="Roboto Mono"/>
              </a:rPr>
              <a:t>The digital V5 Ruler allows you to easily measure parts without needing to count holes.  </a:t>
            </a:r>
            <a:endParaRPr>
              <a:latin typeface="Roboto Mono"/>
              <a:ea typeface="Roboto Mono"/>
              <a:cs typeface="Roboto Mono"/>
              <a:sym typeface="Roboto Mono"/>
            </a:endParaRPr>
          </a:p>
          <a:p>
            <a:pPr marL="0" marR="0" lvl="0" indent="0" algn="l" rtl="0">
              <a:lnSpc>
                <a:spcPct val="100000"/>
              </a:lnSpc>
              <a:spcBef>
                <a:spcPts val="0"/>
              </a:spcBef>
              <a:spcAft>
                <a:spcPts val="0"/>
              </a:spcAft>
              <a:buNone/>
            </a:pPr>
            <a:endParaRPr>
              <a:latin typeface="Roboto Mono"/>
              <a:ea typeface="Roboto Mono"/>
              <a:cs typeface="Roboto Mono"/>
              <a:sym typeface="Roboto Mono"/>
            </a:endParaRPr>
          </a:p>
          <a:p>
            <a:pPr marL="0" marR="0" lvl="0" indent="0" algn="l" rtl="0">
              <a:lnSpc>
                <a:spcPct val="100000"/>
              </a:lnSpc>
              <a:spcBef>
                <a:spcPts val="0"/>
              </a:spcBef>
              <a:spcAft>
                <a:spcPts val="0"/>
              </a:spcAft>
              <a:buNone/>
            </a:pPr>
            <a:r>
              <a:rPr lang="en">
                <a:latin typeface="Roboto Mono"/>
                <a:ea typeface="Roboto Mono"/>
                <a:cs typeface="Roboto Mono"/>
                <a:sym typeface="Roboto Mono"/>
              </a:rPr>
              <a:t>This part is 2 x 15.</a:t>
            </a:r>
            <a:endParaRPr>
              <a:latin typeface="Roboto Mono"/>
              <a:ea typeface="Roboto Mono"/>
              <a:cs typeface="Roboto Mono"/>
              <a:sym typeface="Roboto Mono"/>
            </a:endParaRPr>
          </a:p>
          <a:p>
            <a:pPr marL="0" marR="0" lvl="0" indent="0" algn="l" rtl="0">
              <a:lnSpc>
                <a:spcPct val="100000"/>
              </a:lnSpc>
              <a:spcBef>
                <a:spcPts val="0"/>
              </a:spcBef>
              <a:spcAft>
                <a:spcPts val="0"/>
              </a:spcAft>
              <a:buNone/>
            </a:pPr>
            <a:endParaRPr>
              <a:latin typeface="Roboto Mono"/>
              <a:ea typeface="Roboto Mono"/>
              <a:cs typeface="Roboto Mono"/>
              <a:sym typeface="Roboto Mono"/>
            </a:endParaRPr>
          </a:p>
          <a:p>
            <a:pPr marL="0" marR="0" lvl="0" indent="0" algn="l" rtl="0">
              <a:lnSpc>
                <a:spcPct val="100000"/>
              </a:lnSpc>
              <a:spcBef>
                <a:spcPts val="0"/>
              </a:spcBef>
              <a:spcAft>
                <a:spcPts val="0"/>
              </a:spcAft>
              <a:buNone/>
            </a:pPr>
            <a:endParaRPr>
              <a:latin typeface="Roboto Mono"/>
              <a:ea typeface="Roboto Mono"/>
              <a:cs typeface="Roboto Mono"/>
              <a:sym typeface="Roboto Mono"/>
            </a:endParaRPr>
          </a:p>
        </p:txBody>
      </p:sp>
      <p:sp>
        <p:nvSpPr>
          <p:cNvPr id="735" name="Google Shape;735;p75"/>
          <p:cNvSpPr/>
          <p:nvPr/>
        </p:nvSpPr>
        <p:spPr>
          <a:xfrm>
            <a:off x="4575600" y="5184856"/>
            <a:ext cx="3196800" cy="2195400"/>
          </a:xfrm>
          <a:prstGeom prst="wedgeRectCallout">
            <a:avLst>
              <a:gd name="adj1" fmla="val 766"/>
              <a:gd name="adj2" fmla="val -118941"/>
            </a:avLst>
          </a:prstGeom>
          <a:solidFill>
            <a:srgbClr val="F4CCCC"/>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lvl="0">
              <a:buSzPts val="1100"/>
            </a:pPr>
            <a:r>
              <a:rPr lang="en-US" dirty="0">
                <a:latin typeface="Consolas"/>
                <a:ea typeface="Consolas"/>
                <a:cs typeface="Consolas"/>
                <a:sym typeface="Consolas"/>
              </a:rPr>
              <a:t>This Ruler is placed under the part.  The hole count can be seen in the holes.  Placing the ruler over the part also works.  </a:t>
            </a:r>
          </a:p>
          <a:p>
            <a:pPr lvl="0">
              <a:buSzPts val="1100"/>
            </a:pPr>
            <a:endParaRPr lang="en-US" dirty="0">
              <a:latin typeface="Consolas"/>
              <a:ea typeface="Consolas"/>
              <a:cs typeface="Consolas"/>
              <a:sym typeface="Consolas"/>
            </a:endParaRPr>
          </a:p>
          <a:p>
            <a:pPr lvl="0">
              <a:buSzPts val="1100"/>
            </a:pPr>
            <a:r>
              <a:rPr lang="en-US" dirty="0">
                <a:latin typeface="Consolas"/>
                <a:ea typeface="Consolas"/>
                <a:cs typeface="Consolas"/>
                <a:sym typeface="Consolas"/>
              </a:rPr>
              <a:t>Right click and select the menu to move parts to the front or back.</a:t>
            </a:r>
          </a:p>
          <a:p>
            <a:pPr lvl="0">
              <a:buSzPts val="1100"/>
            </a:pPr>
            <a:endParaRPr lang="en-US" dirty="0">
              <a:latin typeface="Consolas"/>
              <a:ea typeface="Consolas"/>
              <a:cs typeface="Consolas"/>
              <a:sym typeface="Consolas"/>
            </a:endParaRPr>
          </a:p>
        </p:txBody>
      </p:sp>
      <p:sp>
        <p:nvSpPr>
          <p:cNvPr id="736" name="Google Shape;736;p75"/>
          <p:cNvSpPr/>
          <p:nvPr/>
        </p:nvSpPr>
        <p:spPr>
          <a:xfrm>
            <a:off x="1119550" y="4448775"/>
            <a:ext cx="2313000" cy="2195400"/>
          </a:xfrm>
          <a:prstGeom prst="wedgeRectCallout">
            <a:avLst>
              <a:gd name="adj1" fmla="val -78834"/>
              <a:gd name="adj2" fmla="val -33298"/>
            </a:avLst>
          </a:prstGeom>
          <a:solidFill>
            <a:srgbClr val="F4CCCC"/>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a:latin typeface="Roboto Mono"/>
                <a:ea typeface="Roboto Mono"/>
                <a:cs typeface="Roboto Mono"/>
                <a:sym typeface="Roboto Mono"/>
              </a:rPr>
              <a:t>This Ruler is placed next to the part. The hole count can be seen.</a:t>
            </a:r>
            <a:endParaRPr>
              <a:solidFill>
                <a:srgbClr val="000000"/>
              </a:solidFill>
              <a:latin typeface="Roboto Mono"/>
              <a:ea typeface="Roboto Mono"/>
              <a:cs typeface="Roboto Mono"/>
              <a:sym typeface="Roboto Mono"/>
            </a:endParaRPr>
          </a:p>
        </p:txBody>
      </p:sp>
      <p:sp>
        <p:nvSpPr>
          <p:cNvPr id="737" name="Google Shape;737;p75"/>
          <p:cNvSpPr/>
          <p:nvPr/>
        </p:nvSpPr>
        <p:spPr>
          <a:xfrm rot="10800000">
            <a:off x="-455952" y="3222452"/>
            <a:ext cx="490200" cy="427500"/>
          </a:xfrm>
          <a:prstGeom prst="leftArrow">
            <a:avLst>
              <a:gd name="adj1" fmla="val 50000"/>
              <a:gd name="adj2" fmla="val 50000"/>
            </a:avLst>
          </a:pr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741"/>
        <p:cNvGrpSpPr/>
        <p:nvPr/>
      </p:nvGrpSpPr>
      <p:grpSpPr>
        <a:xfrm>
          <a:off x="0" y="0"/>
          <a:ext cx="0" cy="0"/>
          <a:chOff x="0" y="0"/>
          <a:chExt cx="0" cy="0"/>
        </a:xfrm>
      </p:grpSpPr>
      <p:sp>
        <p:nvSpPr>
          <p:cNvPr id="742" name="Google Shape;742;p76"/>
          <p:cNvSpPr txBox="1">
            <a:spLocks noGrp="1"/>
          </p:cNvSpPr>
          <p:nvPr>
            <p:ph type="title"/>
          </p:nvPr>
        </p:nvSpPr>
        <p:spPr>
          <a:xfrm>
            <a:off x="0" y="4057953"/>
            <a:ext cx="7772400" cy="1942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b="1"/>
              <a:t>Wiring</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77"/>
          <p:cNvSpPr txBox="1">
            <a:spLocks noGrp="1"/>
          </p:cNvSpPr>
          <p:nvPr>
            <p:ph type="subTitle" idx="1"/>
          </p:nvPr>
        </p:nvSpPr>
        <p:spPr>
          <a:xfrm>
            <a:off x="210025" y="609792"/>
            <a:ext cx="1436100" cy="304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From distance</a:t>
            </a:r>
            <a:endParaRPr/>
          </a:p>
          <a:p>
            <a:pPr marL="0" lvl="0" indent="0" algn="l" rtl="0">
              <a:spcBef>
                <a:spcPts val="0"/>
              </a:spcBef>
              <a:spcAft>
                <a:spcPts val="0"/>
              </a:spcAft>
              <a:buNone/>
            </a:pPr>
            <a:r>
              <a:rPr lang="en"/>
              <a:t>to ball</a:t>
            </a:r>
            <a:endParaRPr/>
          </a:p>
        </p:txBody>
      </p:sp>
      <p:sp>
        <p:nvSpPr>
          <p:cNvPr id="748" name="Google Shape;748;p77"/>
          <p:cNvSpPr txBox="1">
            <a:spLocks noGrp="1"/>
          </p:cNvSpPr>
          <p:nvPr>
            <p:ph type="subTitle" idx="2"/>
          </p:nvPr>
        </p:nvSpPr>
        <p:spPr>
          <a:xfrm>
            <a:off x="210025" y="1073758"/>
            <a:ext cx="1436100" cy="3048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Ball shooter distance</a:t>
            </a:r>
            <a:endParaRPr>
              <a:solidFill>
                <a:schemeClr val="dk1"/>
              </a:solidFill>
            </a:endParaRPr>
          </a:p>
          <a:p>
            <a:pPr marL="0" lvl="0" indent="0" algn="l" rtl="0">
              <a:spcBef>
                <a:spcPts val="0"/>
              </a:spcBef>
              <a:spcAft>
                <a:spcPts val="0"/>
              </a:spcAft>
              <a:buNone/>
            </a:pPr>
            <a:endParaRPr/>
          </a:p>
        </p:txBody>
      </p:sp>
      <p:sp>
        <p:nvSpPr>
          <p:cNvPr id="749" name="Google Shape;749;p77"/>
          <p:cNvSpPr txBox="1">
            <a:spLocks noGrp="1"/>
          </p:cNvSpPr>
          <p:nvPr>
            <p:ph type="subTitle" idx="3"/>
          </p:nvPr>
        </p:nvSpPr>
        <p:spPr>
          <a:xfrm>
            <a:off x="210025" y="1537742"/>
            <a:ext cx="1436100" cy="3048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Ball color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sensor</a:t>
            </a:r>
            <a:endParaRPr>
              <a:solidFill>
                <a:schemeClr val="dk1"/>
              </a:solidFill>
            </a:endParaRPr>
          </a:p>
          <a:p>
            <a:pPr marL="0" lvl="0" indent="0" algn="l" rtl="0">
              <a:spcBef>
                <a:spcPts val="0"/>
              </a:spcBef>
              <a:spcAft>
                <a:spcPts val="0"/>
              </a:spcAft>
              <a:buNone/>
            </a:pPr>
            <a:endParaRPr/>
          </a:p>
        </p:txBody>
      </p:sp>
      <p:sp>
        <p:nvSpPr>
          <p:cNvPr id="750" name="Google Shape;750;p77"/>
          <p:cNvSpPr txBox="1">
            <a:spLocks noGrp="1"/>
          </p:cNvSpPr>
          <p:nvPr>
            <p:ph type="subTitle" idx="6"/>
          </p:nvPr>
        </p:nvSpPr>
        <p:spPr>
          <a:xfrm>
            <a:off x="210025" y="2929667"/>
            <a:ext cx="1436100" cy="3048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Internal</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Sensor</a:t>
            </a:r>
            <a:endParaRPr>
              <a:solidFill>
                <a:schemeClr val="dk1"/>
              </a:solidFill>
            </a:endParaRPr>
          </a:p>
          <a:p>
            <a:pPr marL="0" lvl="0" indent="0" algn="l" rtl="0">
              <a:spcBef>
                <a:spcPts val="0"/>
              </a:spcBef>
              <a:spcAft>
                <a:spcPts val="0"/>
              </a:spcAft>
              <a:buNone/>
            </a:pPr>
            <a:endParaRPr/>
          </a:p>
        </p:txBody>
      </p:sp>
      <p:sp>
        <p:nvSpPr>
          <p:cNvPr id="751" name="Google Shape;751;p77"/>
          <p:cNvSpPr txBox="1">
            <a:spLocks noGrp="1"/>
          </p:cNvSpPr>
          <p:nvPr>
            <p:ph type="subTitle" idx="7"/>
          </p:nvPr>
        </p:nvSpPr>
        <p:spPr>
          <a:xfrm>
            <a:off x="210025" y="3393642"/>
            <a:ext cx="1436100" cy="3048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GPS</a:t>
            </a:r>
            <a:endParaRPr>
              <a:solidFill>
                <a:schemeClr val="dk1"/>
              </a:solidFill>
            </a:endParaRPr>
          </a:p>
          <a:p>
            <a:pPr marL="0" lvl="0" indent="0" algn="l" rtl="0">
              <a:spcBef>
                <a:spcPts val="0"/>
              </a:spcBef>
              <a:spcAft>
                <a:spcPts val="0"/>
              </a:spcAft>
              <a:buNone/>
            </a:pPr>
            <a:endParaRPr/>
          </a:p>
        </p:txBody>
      </p:sp>
      <p:sp>
        <p:nvSpPr>
          <p:cNvPr id="752" name="Google Shape;752;p77"/>
          <p:cNvSpPr txBox="1">
            <a:spLocks noGrp="1"/>
          </p:cNvSpPr>
          <p:nvPr>
            <p:ph type="subTitle" idx="9"/>
          </p:nvPr>
        </p:nvSpPr>
        <p:spPr>
          <a:xfrm>
            <a:off x="210025" y="4321592"/>
            <a:ext cx="1436100" cy="3048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Shoulder Position</a:t>
            </a:r>
            <a:endParaRPr>
              <a:solidFill>
                <a:schemeClr val="dk1"/>
              </a:solidFill>
            </a:endParaRPr>
          </a:p>
          <a:p>
            <a:pPr marL="0" lvl="0" indent="0" algn="l" rtl="0">
              <a:spcBef>
                <a:spcPts val="0"/>
              </a:spcBef>
              <a:spcAft>
                <a:spcPts val="0"/>
              </a:spcAft>
              <a:buNone/>
            </a:pPr>
            <a:endParaRPr/>
          </a:p>
        </p:txBody>
      </p:sp>
      <p:sp>
        <p:nvSpPr>
          <p:cNvPr id="753" name="Google Shape;753;p77"/>
          <p:cNvSpPr txBox="1">
            <a:spLocks noGrp="1"/>
          </p:cNvSpPr>
          <p:nvPr>
            <p:ph type="subTitle" idx="15"/>
          </p:nvPr>
        </p:nvSpPr>
        <p:spPr>
          <a:xfrm>
            <a:off x="6099450" y="596245"/>
            <a:ext cx="1436100" cy="304800"/>
          </a:xfrm>
          <a:prstGeom prst="rect">
            <a:avLst/>
          </a:prstGeom>
        </p:spPr>
        <p:txBody>
          <a:bodyPr spcFirstLastPara="1" wrap="square" lIns="0" tIns="0" rIns="0" bIns="0" anchor="t" anchorCtr="0">
            <a:noAutofit/>
          </a:bodyPr>
          <a:lstStyle/>
          <a:p>
            <a:pPr marL="0" lvl="0" indent="0" algn="r" rtl="0">
              <a:spcBef>
                <a:spcPts val="0"/>
              </a:spcBef>
              <a:spcAft>
                <a:spcPts val="0"/>
              </a:spcAft>
              <a:buNone/>
            </a:pPr>
            <a:r>
              <a:rPr lang="en"/>
              <a:t>Lift Motor</a:t>
            </a:r>
            <a:endParaRPr/>
          </a:p>
        </p:txBody>
      </p:sp>
      <p:sp>
        <p:nvSpPr>
          <p:cNvPr id="754" name="Google Shape;754;p77"/>
          <p:cNvSpPr txBox="1">
            <a:spLocks noGrp="1"/>
          </p:cNvSpPr>
          <p:nvPr>
            <p:ph type="subTitle" idx="17"/>
          </p:nvPr>
        </p:nvSpPr>
        <p:spPr>
          <a:xfrm>
            <a:off x="6099450" y="1524195"/>
            <a:ext cx="1436100" cy="304800"/>
          </a:xfrm>
          <a:prstGeom prst="rect">
            <a:avLst/>
          </a:prstGeom>
        </p:spPr>
        <p:txBody>
          <a:bodyPr spcFirstLastPara="1" wrap="square" lIns="0" tIns="0" rIns="0" bIns="0" anchor="t" anchorCtr="0">
            <a:noAutofit/>
          </a:bodyPr>
          <a:lstStyle/>
          <a:p>
            <a:pPr marL="0" lvl="0" indent="0" algn="r" rtl="0">
              <a:spcBef>
                <a:spcPts val="0"/>
              </a:spcBef>
              <a:spcAft>
                <a:spcPts val="0"/>
              </a:spcAft>
              <a:buClr>
                <a:schemeClr val="dk1"/>
              </a:buClr>
              <a:buSzPts val="1100"/>
              <a:buFont typeface="Arial"/>
              <a:buNone/>
            </a:pPr>
            <a:r>
              <a:rPr lang="en">
                <a:solidFill>
                  <a:schemeClr val="dk1"/>
                </a:solidFill>
              </a:rPr>
              <a:t>R Front Drive</a:t>
            </a:r>
            <a:endParaRPr/>
          </a:p>
        </p:txBody>
      </p:sp>
      <p:sp>
        <p:nvSpPr>
          <p:cNvPr id="755" name="Google Shape;755;p77"/>
          <p:cNvSpPr txBox="1">
            <a:spLocks noGrp="1"/>
          </p:cNvSpPr>
          <p:nvPr>
            <p:ph type="subTitle" idx="18"/>
          </p:nvPr>
        </p:nvSpPr>
        <p:spPr>
          <a:xfrm>
            <a:off x="6099450" y="1988170"/>
            <a:ext cx="1436100" cy="304800"/>
          </a:xfrm>
          <a:prstGeom prst="rect">
            <a:avLst/>
          </a:prstGeom>
        </p:spPr>
        <p:txBody>
          <a:bodyPr spcFirstLastPara="1" wrap="square" lIns="0" tIns="0" rIns="0" bIns="0" anchor="t" anchorCtr="0">
            <a:noAutofit/>
          </a:bodyPr>
          <a:lstStyle/>
          <a:p>
            <a:pPr marL="0" lvl="0" indent="0" algn="r" rtl="0">
              <a:spcBef>
                <a:spcPts val="0"/>
              </a:spcBef>
              <a:spcAft>
                <a:spcPts val="0"/>
              </a:spcAft>
              <a:buClr>
                <a:schemeClr val="dk1"/>
              </a:buClr>
              <a:buSzPts val="1100"/>
              <a:buFont typeface="Arial"/>
              <a:buNone/>
            </a:pPr>
            <a:r>
              <a:rPr lang="en">
                <a:solidFill>
                  <a:schemeClr val="dk1"/>
                </a:solidFill>
              </a:rPr>
              <a:t>R Rear Drive</a:t>
            </a:r>
            <a:endParaRPr/>
          </a:p>
        </p:txBody>
      </p:sp>
      <p:sp>
        <p:nvSpPr>
          <p:cNvPr id="756" name="Google Shape;756;p77"/>
          <p:cNvSpPr txBox="1">
            <a:spLocks noGrp="1"/>
          </p:cNvSpPr>
          <p:nvPr>
            <p:ph type="subTitle" idx="19"/>
          </p:nvPr>
        </p:nvSpPr>
        <p:spPr>
          <a:xfrm>
            <a:off x="6099450" y="2452145"/>
            <a:ext cx="1436100" cy="304800"/>
          </a:xfrm>
          <a:prstGeom prst="rect">
            <a:avLst/>
          </a:prstGeom>
        </p:spPr>
        <p:txBody>
          <a:bodyPr spcFirstLastPara="1" wrap="square" lIns="0" tIns="0" rIns="0" bIns="0" anchor="t" anchorCtr="0">
            <a:noAutofit/>
          </a:bodyPr>
          <a:lstStyle/>
          <a:p>
            <a:pPr marL="0" lvl="0" indent="0" algn="r" rtl="0">
              <a:spcBef>
                <a:spcPts val="0"/>
              </a:spcBef>
              <a:spcAft>
                <a:spcPts val="0"/>
              </a:spcAft>
              <a:buClr>
                <a:schemeClr val="dk1"/>
              </a:buClr>
              <a:buSzPts val="1100"/>
              <a:buFont typeface="Arial"/>
              <a:buNone/>
            </a:pPr>
            <a:r>
              <a:rPr lang="en">
                <a:solidFill>
                  <a:schemeClr val="dk1"/>
                </a:solidFill>
              </a:rPr>
              <a:t>L Front Drive</a:t>
            </a:r>
            <a:endParaRPr/>
          </a:p>
        </p:txBody>
      </p:sp>
      <p:sp>
        <p:nvSpPr>
          <p:cNvPr id="757" name="Google Shape;757;p77"/>
          <p:cNvSpPr txBox="1">
            <a:spLocks noGrp="1"/>
          </p:cNvSpPr>
          <p:nvPr>
            <p:ph type="subTitle" idx="20"/>
          </p:nvPr>
        </p:nvSpPr>
        <p:spPr>
          <a:xfrm>
            <a:off x="6099450" y="2916120"/>
            <a:ext cx="1436100" cy="304800"/>
          </a:xfrm>
          <a:prstGeom prst="rect">
            <a:avLst/>
          </a:prstGeom>
        </p:spPr>
        <p:txBody>
          <a:bodyPr spcFirstLastPara="1" wrap="square" lIns="0" tIns="0" rIns="0" bIns="0" anchor="t" anchorCtr="0">
            <a:noAutofit/>
          </a:bodyPr>
          <a:lstStyle/>
          <a:p>
            <a:pPr marL="0" lvl="0" indent="0" algn="r" rtl="0">
              <a:spcBef>
                <a:spcPts val="0"/>
              </a:spcBef>
              <a:spcAft>
                <a:spcPts val="0"/>
              </a:spcAft>
              <a:buClr>
                <a:schemeClr val="dk1"/>
              </a:buClr>
              <a:buSzPts val="1100"/>
              <a:buFont typeface="Arial"/>
              <a:buNone/>
            </a:pPr>
            <a:r>
              <a:rPr lang="en">
                <a:solidFill>
                  <a:schemeClr val="dk1"/>
                </a:solidFill>
              </a:rPr>
              <a:t>L Rear Drive</a:t>
            </a:r>
            <a:endParaRPr/>
          </a:p>
        </p:txBody>
      </p:sp>
      <p:sp>
        <p:nvSpPr>
          <p:cNvPr id="758" name="Google Shape;758;p77"/>
          <p:cNvSpPr txBox="1">
            <a:spLocks noGrp="1"/>
          </p:cNvSpPr>
          <p:nvPr>
            <p:ph type="subTitle" idx="23"/>
          </p:nvPr>
        </p:nvSpPr>
        <p:spPr>
          <a:xfrm>
            <a:off x="6099450" y="4308045"/>
            <a:ext cx="1436100" cy="304800"/>
          </a:xfrm>
          <a:prstGeom prst="rect">
            <a:avLst/>
          </a:prstGeom>
        </p:spPr>
        <p:txBody>
          <a:bodyPr spcFirstLastPara="1" wrap="square" lIns="0" tIns="0" rIns="0" bIns="0" anchor="t" anchorCtr="0">
            <a:noAutofit/>
          </a:bodyPr>
          <a:lstStyle/>
          <a:p>
            <a:pPr marL="0" lvl="0" indent="0" algn="r" rtl="0">
              <a:spcBef>
                <a:spcPts val="0"/>
              </a:spcBef>
              <a:spcAft>
                <a:spcPts val="0"/>
              </a:spcAft>
              <a:buClr>
                <a:schemeClr val="dk1"/>
              </a:buClr>
              <a:buSzPts val="1100"/>
              <a:buFont typeface="Arial"/>
              <a:buNone/>
            </a:pPr>
            <a:r>
              <a:rPr lang="en">
                <a:solidFill>
                  <a:schemeClr val="dk1"/>
                </a:solidFill>
              </a:rPr>
              <a:t>R Shoulder </a:t>
            </a:r>
            <a:endParaRPr>
              <a:solidFill>
                <a:schemeClr val="dk1"/>
              </a:solidFill>
            </a:endParaRPr>
          </a:p>
          <a:p>
            <a:pPr marL="0" lvl="0" indent="0" algn="r" rtl="0">
              <a:spcBef>
                <a:spcPts val="0"/>
              </a:spcBef>
              <a:spcAft>
                <a:spcPts val="0"/>
              </a:spcAft>
              <a:buClr>
                <a:schemeClr val="dk1"/>
              </a:buClr>
              <a:buSzPts val="1100"/>
              <a:buFont typeface="Arial"/>
              <a:buNone/>
            </a:pPr>
            <a:r>
              <a:rPr lang="en">
                <a:solidFill>
                  <a:schemeClr val="dk1"/>
                </a:solidFill>
              </a:rPr>
              <a:t>Drive</a:t>
            </a:r>
            <a:endParaRPr/>
          </a:p>
        </p:txBody>
      </p:sp>
      <p:sp>
        <p:nvSpPr>
          <p:cNvPr id="759" name="Google Shape;759;p77"/>
          <p:cNvSpPr txBox="1">
            <a:spLocks noGrp="1"/>
          </p:cNvSpPr>
          <p:nvPr>
            <p:ph type="subTitle" idx="24"/>
          </p:nvPr>
        </p:nvSpPr>
        <p:spPr>
          <a:xfrm>
            <a:off x="6099450" y="4772020"/>
            <a:ext cx="1436100" cy="304800"/>
          </a:xfrm>
          <a:prstGeom prst="rect">
            <a:avLst/>
          </a:prstGeom>
        </p:spPr>
        <p:txBody>
          <a:bodyPr spcFirstLastPara="1" wrap="square" lIns="0" tIns="0" rIns="0" bIns="0" anchor="t" anchorCtr="0">
            <a:noAutofit/>
          </a:bodyPr>
          <a:lstStyle/>
          <a:p>
            <a:pPr marL="0" lvl="0" indent="0" algn="r" rtl="0">
              <a:spcBef>
                <a:spcPts val="0"/>
              </a:spcBef>
              <a:spcAft>
                <a:spcPts val="0"/>
              </a:spcAft>
              <a:buClr>
                <a:schemeClr val="dk1"/>
              </a:buClr>
              <a:buSzPts val="1100"/>
              <a:buFont typeface="Arial"/>
              <a:buNone/>
            </a:pPr>
            <a:r>
              <a:rPr lang="en">
                <a:solidFill>
                  <a:schemeClr val="dk1"/>
                </a:solidFill>
              </a:rPr>
              <a:t>L Shoulder </a:t>
            </a:r>
            <a:endParaRPr>
              <a:solidFill>
                <a:schemeClr val="dk1"/>
              </a:solidFill>
            </a:endParaRPr>
          </a:p>
          <a:p>
            <a:pPr marL="0" lvl="0" indent="0" algn="r" rtl="0">
              <a:spcBef>
                <a:spcPts val="0"/>
              </a:spcBef>
              <a:spcAft>
                <a:spcPts val="0"/>
              </a:spcAft>
              <a:buClr>
                <a:schemeClr val="dk1"/>
              </a:buClr>
              <a:buSzPts val="1100"/>
              <a:buFont typeface="Arial"/>
              <a:buNone/>
            </a:pPr>
            <a:r>
              <a:rPr lang="en">
                <a:solidFill>
                  <a:schemeClr val="dk1"/>
                </a:solidFill>
              </a:rPr>
              <a:t>Drive</a:t>
            </a:r>
            <a:endParaRPr/>
          </a:p>
        </p:txBody>
      </p:sp>
      <p:sp>
        <p:nvSpPr>
          <p:cNvPr id="760" name="Google Shape;760;p77"/>
          <p:cNvSpPr txBox="1">
            <a:spLocks noGrp="1"/>
          </p:cNvSpPr>
          <p:nvPr>
            <p:ph type="subTitle" idx="25"/>
          </p:nvPr>
        </p:nvSpPr>
        <p:spPr>
          <a:xfrm>
            <a:off x="6099450" y="5686423"/>
            <a:ext cx="1436100" cy="304800"/>
          </a:xfrm>
          <a:prstGeom prst="rect">
            <a:avLst/>
          </a:prstGeom>
        </p:spPr>
        <p:txBody>
          <a:bodyPr spcFirstLastPara="1" wrap="square" lIns="0" tIns="0" rIns="0" bIns="0" anchor="t" anchorCtr="0">
            <a:noAutofit/>
          </a:bodyPr>
          <a:lstStyle/>
          <a:p>
            <a:pPr marL="0" lvl="0" indent="0" algn="r" rtl="0">
              <a:spcBef>
                <a:spcPts val="0"/>
              </a:spcBef>
              <a:spcAft>
                <a:spcPts val="0"/>
              </a:spcAft>
              <a:buClr>
                <a:schemeClr val="dk1"/>
              </a:buClr>
              <a:buSzPts val="1100"/>
              <a:buFont typeface="Arial"/>
              <a:buNone/>
            </a:pPr>
            <a:r>
              <a:rPr lang="en">
                <a:solidFill>
                  <a:schemeClr val="dk1"/>
                </a:solidFill>
              </a:rPr>
              <a:t>L Rear Bumper</a:t>
            </a:r>
            <a:endParaRPr/>
          </a:p>
        </p:txBody>
      </p:sp>
      <p:sp>
        <p:nvSpPr>
          <p:cNvPr id="761" name="Google Shape;761;p77"/>
          <p:cNvSpPr txBox="1">
            <a:spLocks noGrp="1"/>
          </p:cNvSpPr>
          <p:nvPr>
            <p:ph type="subTitle" idx="26"/>
          </p:nvPr>
        </p:nvSpPr>
        <p:spPr>
          <a:xfrm>
            <a:off x="6099450" y="6150398"/>
            <a:ext cx="1436100" cy="304800"/>
          </a:xfrm>
          <a:prstGeom prst="rect">
            <a:avLst/>
          </a:prstGeom>
        </p:spPr>
        <p:txBody>
          <a:bodyPr spcFirstLastPara="1" wrap="square" lIns="0" tIns="0" rIns="0" bIns="0" anchor="t" anchorCtr="0">
            <a:noAutofit/>
          </a:bodyPr>
          <a:lstStyle/>
          <a:p>
            <a:pPr marL="0" lvl="0" indent="0" algn="r" rtl="0">
              <a:spcBef>
                <a:spcPts val="0"/>
              </a:spcBef>
              <a:spcAft>
                <a:spcPts val="0"/>
              </a:spcAft>
              <a:buClr>
                <a:schemeClr val="dk1"/>
              </a:buClr>
              <a:buSzPts val="1100"/>
              <a:buFont typeface="Arial"/>
              <a:buNone/>
            </a:pPr>
            <a:r>
              <a:rPr lang="en">
                <a:solidFill>
                  <a:schemeClr val="dk1"/>
                </a:solidFill>
              </a:rPr>
              <a:t>R Rear Bumper</a:t>
            </a:r>
            <a:endParaRPr/>
          </a:p>
        </p:txBody>
      </p:sp>
      <p:sp>
        <p:nvSpPr>
          <p:cNvPr id="762" name="Google Shape;762;p77"/>
          <p:cNvSpPr txBox="1">
            <a:spLocks noGrp="1"/>
          </p:cNvSpPr>
          <p:nvPr>
            <p:ph type="subTitle" idx="28"/>
          </p:nvPr>
        </p:nvSpPr>
        <p:spPr>
          <a:xfrm>
            <a:off x="6099450" y="7078348"/>
            <a:ext cx="1436100" cy="304800"/>
          </a:xfrm>
          <a:prstGeom prst="rect">
            <a:avLst/>
          </a:prstGeom>
        </p:spPr>
        <p:txBody>
          <a:bodyPr spcFirstLastPara="1" wrap="square" lIns="0" tIns="0" rIns="0" bIns="0" anchor="t" anchorCtr="0">
            <a:noAutofit/>
          </a:bodyPr>
          <a:lstStyle/>
          <a:p>
            <a:pPr marL="0" lvl="0" indent="0" algn="r" rtl="0">
              <a:spcBef>
                <a:spcPts val="0"/>
              </a:spcBef>
              <a:spcAft>
                <a:spcPts val="0"/>
              </a:spcAft>
              <a:buClr>
                <a:schemeClr val="dk1"/>
              </a:buClr>
              <a:buSzPts val="1100"/>
              <a:buFont typeface="Arial"/>
              <a:buNone/>
            </a:pPr>
            <a:r>
              <a:rPr lang="en">
                <a:solidFill>
                  <a:schemeClr val="dk1"/>
                </a:solidFill>
              </a:rPr>
              <a:t>Optical </a:t>
            </a:r>
            <a:endParaRPr>
              <a:solidFill>
                <a:schemeClr val="dk1"/>
              </a:solidFill>
            </a:endParaRPr>
          </a:p>
          <a:p>
            <a:pPr marL="0" lvl="0" indent="0" algn="r" rtl="0">
              <a:spcBef>
                <a:spcPts val="0"/>
              </a:spcBef>
              <a:spcAft>
                <a:spcPts val="0"/>
              </a:spcAft>
              <a:buClr>
                <a:schemeClr val="dk1"/>
              </a:buClr>
              <a:buSzPts val="1100"/>
              <a:buFont typeface="Arial"/>
              <a:buNone/>
            </a:pPr>
            <a:r>
              <a:rPr lang="en">
                <a:solidFill>
                  <a:schemeClr val="dk1"/>
                </a:solidFill>
              </a:rPr>
              <a:t>Encoder Top</a:t>
            </a:r>
            <a:endParaRPr/>
          </a:p>
        </p:txBody>
      </p:sp>
      <p:sp>
        <p:nvSpPr>
          <p:cNvPr id="763" name="Google Shape;763;p77"/>
          <p:cNvSpPr txBox="1">
            <a:spLocks noGrp="1"/>
          </p:cNvSpPr>
          <p:nvPr>
            <p:ph type="subTitle" idx="29"/>
          </p:nvPr>
        </p:nvSpPr>
        <p:spPr>
          <a:xfrm>
            <a:off x="6099450" y="7542323"/>
            <a:ext cx="1436100" cy="304800"/>
          </a:xfrm>
          <a:prstGeom prst="rect">
            <a:avLst/>
          </a:prstGeom>
        </p:spPr>
        <p:txBody>
          <a:bodyPr spcFirstLastPara="1" wrap="square" lIns="0" tIns="0" rIns="0" bIns="0" anchor="t" anchorCtr="0">
            <a:noAutofit/>
          </a:bodyPr>
          <a:lstStyle/>
          <a:p>
            <a:pPr marL="0" lvl="0" indent="0" algn="r" rtl="0">
              <a:spcBef>
                <a:spcPts val="0"/>
              </a:spcBef>
              <a:spcAft>
                <a:spcPts val="0"/>
              </a:spcAft>
              <a:buClr>
                <a:schemeClr val="dk1"/>
              </a:buClr>
              <a:buSzPts val="1100"/>
              <a:buFont typeface="Arial"/>
              <a:buNone/>
            </a:pPr>
            <a:r>
              <a:rPr lang="en">
                <a:solidFill>
                  <a:schemeClr val="dk1"/>
                </a:solidFill>
              </a:rPr>
              <a:t>Optical</a:t>
            </a:r>
            <a:endParaRPr>
              <a:solidFill>
                <a:schemeClr val="dk1"/>
              </a:solidFill>
            </a:endParaRPr>
          </a:p>
          <a:p>
            <a:pPr marL="0" lvl="0" indent="0" algn="r" rtl="0">
              <a:spcBef>
                <a:spcPts val="0"/>
              </a:spcBef>
              <a:spcAft>
                <a:spcPts val="0"/>
              </a:spcAft>
              <a:buClr>
                <a:schemeClr val="dk1"/>
              </a:buClr>
              <a:buSzPts val="1100"/>
              <a:buFont typeface="Arial"/>
              <a:buNone/>
            </a:pPr>
            <a:r>
              <a:rPr lang="en">
                <a:solidFill>
                  <a:schemeClr val="dk1"/>
                </a:solidFill>
              </a:rPr>
              <a:t>Encoder Bottom</a:t>
            </a:r>
            <a:endParaRPr/>
          </a:p>
        </p:txBody>
      </p:sp>
      <p:sp>
        <p:nvSpPr>
          <p:cNvPr id="764" name="Google Shape;764;p77"/>
          <p:cNvSpPr txBox="1">
            <a:spLocks noGrp="1"/>
          </p:cNvSpPr>
          <p:nvPr>
            <p:ph type="subTitle" idx="31"/>
          </p:nvPr>
        </p:nvSpPr>
        <p:spPr>
          <a:xfrm>
            <a:off x="6099450" y="8436398"/>
            <a:ext cx="1436100" cy="304800"/>
          </a:xfrm>
          <a:prstGeom prst="rect">
            <a:avLst/>
          </a:prstGeom>
        </p:spPr>
        <p:txBody>
          <a:bodyPr spcFirstLastPara="1" wrap="square" lIns="0" tIns="0" rIns="0" bIns="0" anchor="t" anchorCtr="0">
            <a:noAutofit/>
          </a:bodyPr>
          <a:lstStyle/>
          <a:p>
            <a:pPr marL="0" lvl="0" indent="0" algn="r" rtl="0">
              <a:spcBef>
                <a:spcPts val="0"/>
              </a:spcBef>
              <a:spcAft>
                <a:spcPts val="0"/>
              </a:spcAft>
              <a:buClr>
                <a:schemeClr val="dk1"/>
              </a:buClr>
              <a:buSzPts val="1100"/>
              <a:buFont typeface="Arial"/>
              <a:buNone/>
            </a:pPr>
            <a:r>
              <a:rPr lang="en">
                <a:solidFill>
                  <a:schemeClr val="dk1"/>
                </a:solidFill>
              </a:rPr>
              <a:t>Ball 1 Ready Limit Switch</a:t>
            </a:r>
            <a:endParaRPr/>
          </a:p>
        </p:txBody>
      </p:sp>
      <p:sp>
        <p:nvSpPr>
          <p:cNvPr id="765" name="Google Shape;765;p77"/>
          <p:cNvSpPr txBox="1">
            <a:spLocks noGrp="1"/>
          </p:cNvSpPr>
          <p:nvPr>
            <p:ph type="subTitle" idx="32"/>
          </p:nvPr>
        </p:nvSpPr>
        <p:spPr>
          <a:xfrm>
            <a:off x="6099450" y="8900398"/>
            <a:ext cx="1436100" cy="304800"/>
          </a:xfrm>
          <a:prstGeom prst="rect">
            <a:avLst/>
          </a:prstGeom>
        </p:spPr>
        <p:txBody>
          <a:bodyPr spcFirstLastPara="1" wrap="square" lIns="0" tIns="0" rIns="0" bIns="0" anchor="t" anchorCtr="0">
            <a:noAutofit/>
          </a:bodyPr>
          <a:lstStyle/>
          <a:p>
            <a:pPr marL="0" lvl="0" indent="0" algn="r" rtl="0">
              <a:spcBef>
                <a:spcPts val="0"/>
              </a:spcBef>
              <a:spcAft>
                <a:spcPts val="0"/>
              </a:spcAft>
              <a:buClr>
                <a:schemeClr val="dk1"/>
              </a:buClr>
              <a:buSzPts val="1100"/>
              <a:buFont typeface="Arial"/>
              <a:buNone/>
            </a:pPr>
            <a:r>
              <a:rPr lang="en">
                <a:solidFill>
                  <a:schemeClr val="dk1"/>
                </a:solidFill>
              </a:rPr>
              <a:t>Ball 2 Loaded Limit Switch</a:t>
            </a:r>
            <a:endParaRPr/>
          </a:p>
        </p:txBody>
      </p:sp>
      <p:sp>
        <p:nvSpPr>
          <p:cNvPr id="766" name="Google Shape;766;p77"/>
          <p:cNvSpPr txBox="1">
            <a:spLocks noGrp="1"/>
          </p:cNvSpPr>
          <p:nvPr>
            <p:ph type="title"/>
          </p:nvPr>
        </p:nvSpPr>
        <p:spPr>
          <a:xfrm>
            <a:off x="688375" y="9380417"/>
            <a:ext cx="68580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V5 Robot Brain Wiring</a:t>
            </a:r>
            <a:endParaRPr/>
          </a:p>
        </p:txBody>
      </p:sp>
      <p:sp>
        <p:nvSpPr>
          <p:cNvPr id="767" name="Google Shape;767;p77"/>
          <p:cNvSpPr txBox="1">
            <a:spLocks noGrp="1"/>
          </p:cNvSpPr>
          <p:nvPr>
            <p:ph type="subTitle" idx="33"/>
          </p:nvPr>
        </p:nvSpPr>
        <p:spPr>
          <a:xfrm>
            <a:off x="688375" y="9618529"/>
            <a:ext cx="31968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Bob</a:t>
            </a:r>
            <a:endParaRPr/>
          </a:p>
        </p:txBody>
      </p:sp>
      <p:sp>
        <p:nvSpPr>
          <p:cNvPr id="768" name="Google Shape;768;p77"/>
          <p:cNvSpPr txBox="1">
            <a:spLocks noGrp="1"/>
          </p:cNvSpPr>
          <p:nvPr>
            <p:ph type="subTitle" idx="34"/>
          </p:nvPr>
        </p:nvSpPr>
        <p:spPr>
          <a:xfrm>
            <a:off x="4349575" y="9618500"/>
            <a:ext cx="25167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06/05/2026</a:t>
            </a:r>
            <a:endParaRPr/>
          </a:p>
        </p:txBody>
      </p:sp>
      <p:sp>
        <p:nvSpPr>
          <p:cNvPr id="769" name="Google Shape;769;p77"/>
          <p:cNvSpPr txBox="1">
            <a:spLocks noGrp="1"/>
          </p:cNvSpPr>
          <p:nvPr>
            <p:ph type="subTitle" idx="35"/>
          </p:nvPr>
        </p:nvSpPr>
        <p:spPr>
          <a:xfrm>
            <a:off x="7221650" y="9618500"/>
            <a:ext cx="4875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29</a:t>
            </a:r>
            <a:endParaRPr/>
          </a:p>
        </p:txBody>
      </p:sp>
      <p:sp>
        <p:nvSpPr>
          <p:cNvPr id="770" name="Google Shape;770;p77"/>
          <p:cNvSpPr txBox="1"/>
          <p:nvPr/>
        </p:nvSpPr>
        <p:spPr>
          <a:xfrm>
            <a:off x="40975" y="6641475"/>
            <a:ext cx="2409900" cy="1403700"/>
          </a:xfrm>
          <a:prstGeom prst="rect">
            <a:avLst/>
          </a:prstGeom>
          <a:solidFill>
            <a:srgbClr val="D9EAD3"/>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a:latin typeface="Roboto Mono"/>
                <a:ea typeface="Roboto Mono"/>
                <a:cs typeface="Roboto Mono"/>
                <a:sym typeface="Roboto Mono"/>
              </a:rPr>
              <a:t>This is the “</a:t>
            </a:r>
            <a:r>
              <a:rPr lang="en" b="1">
                <a:latin typeface="Roboto Mono"/>
                <a:ea typeface="Roboto Mono"/>
                <a:cs typeface="Roboto Mono"/>
                <a:sym typeface="Roboto Mono"/>
              </a:rPr>
              <a:t>Brain Port Map</a:t>
            </a:r>
            <a:r>
              <a:rPr lang="en">
                <a:latin typeface="Roboto Mono"/>
                <a:ea typeface="Roboto Mono"/>
                <a:cs typeface="Roboto Mono"/>
                <a:sym typeface="Roboto Mono"/>
              </a:rPr>
              <a:t>” layout. You can document how your Robot Brain is wired on your robot.</a:t>
            </a:r>
            <a:endParaRPr>
              <a:latin typeface="Roboto Mono"/>
              <a:ea typeface="Roboto Mono"/>
              <a:cs typeface="Roboto Mono"/>
              <a:sym typeface="Roboto Mono"/>
            </a:endParaRPr>
          </a:p>
          <a:p>
            <a:pPr marL="0" marR="0" lvl="0" indent="0" algn="ctr" rtl="0">
              <a:lnSpc>
                <a:spcPct val="100000"/>
              </a:lnSpc>
              <a:spcBef>
                <a:spcPts val="0"/>
              </a:spcBef>
              <a:spcAft>
                <a:spcPts val="0"/>
              </a:spcAft>
              <a:buNone/>
            </a:pPr>
            <a:endParaRPr>
              <a:latin typeface="Roboto Mono"/>
              <a:ea typeface="Roboto Mono"/>
              <a:cs typeface="Roboto Mono"/>
              <a:sym typeface="Roboto Mon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78"/>
          <p:cNvSpPr txBox="1">
            <a:spLocks noGrp="1"/>
          </p:cNvSpPr>
          <p:nvPr>
            <p:ph type="subTitle" idx="2"/>
          </p:nvPr>
        </p:nvSpPr>
        <p:spPr>
          <a:xfrm>
            <a:off x="210025" y="2247250"/>
            <a:ext cx="1436100" cy="304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Shoot</a:t>
            </a:r>
            <a:endParaRPr/>
          </a:p>
        </p:txBody>
      </p:sp>
      <p:sp>
        <p:nvSpPr>
          <p:cNvPr id="776" name="Google Shape;776;p78"/>
          <p:cNvSpPr txBox="1">
            <a:spLocks noGrp="1"/>
          </p:cNvSpPr>
          <p:nvPr>
            <p:ph type="subTitle" idx="3"/>
          </p:nvPr>
        </p:nvSpPr>
        <p:spPr>
          <a:xfrm>
            <a:off x="210025" y="3320825"/>
            <a:ext cx="1436100" cy="304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Lift Up/Down</a:t>
            </a:r>
            <a:endParaRPr/>
          </a:p>
        </p:txBody>
      </p:sp>
      <p:sp>
        <p:nvSpPr>
          <p:cNvPr id="777" name="Google Shape;777;p78"/>
          <p:cNvSpPr txBox="1">
            <a:spLocks noGrp="1"/>
          </p:cNvSpPr>
          <p:nvPr>
            <p:ph type="subTitle" idx="5"/>
          </p:nvPr>
        </p:nvSpPr>
        <p:spPr>
          <a:xfrm>
            <a:off x="210025" y="5461200"/>
            <a:ext cx="1436100" cy="304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Lift Robot Up</a:t>
            </a:r>
            <a:endParaRPr/>
          </a:p>
        </p:txBody>
      </p:sp>
      <p:sp>
        <p:nvSpPr>
          <p:cNvPr id="778" name="Google Shape;778;p78"/>
          <p:cNvSpPr txBox="1">
            <a:spLocks noGrp="1"/>
          </p:cNvSpPr>
          <p:nvPr>
            <p:ph type="subTitle" idx="8"/>
          </p:nvPr>
        </p:nvSpPr>
        <p:spPr>
          <a:xfrm>
            <a:off x="210025" y="8661600"/>
            <a:ext cx="1436100" cy="3048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Lower Robot Down</a:t>
            </a:r>
            <a:endParaRPr/>
          </a:p>
        </p:txBody>
      </p:sp>
      <p:sp>
        <p:nvSpPr>
          <p:cNvPr id="779" name="Google Shape;779;p78"/>
          <p:cNvSpPr txBox="1">
            <a:spLocks noGrp="1"/>
          </p:cNvSpPr>
          <p:nvPr>
            <p:ph type="subTitle" idx="9"/>
          </p:nvPr>
        </p:nvSpPr>
        <p:spPr>
          <a:xfrm>
            <a:off x="6096050" y="1092400"/>
            <a:ext cx="1436100" cy="304800"/>
          </a:xfrm>
          <a:prstGeom prst="rect">
            <a:avLst/>
          </a:prstGeom>
        </p:spPr>
        <p:txBody>
          <a:bodyPr spcFirstLastPara="1" wrap="square" lIns="0" tIns="0" rIns="0" bIns="0" anchor="t" anchorCtr="0">
            <a:noAutofit/>
          </a:bodyPr>
          <a:lstStyle/>
          <a:p>
            <a:pPr marL="0" lvl="0" indent="0" algn="r" rtl="0">
              <a:spcBef>
                <a:spcPts val="0"/>
              </a:spcBef>
              <a:spcAft>
                <a:spcPts val="0"/>
              </a:spcAft>
              <a:buNone/>
            </a:pPr>
            <a:r>
              <a:rPr lang="en"/>
              <a:t>Intake Out</a:t>
            </a:r>
            <a:endParaRPr/>
          </a:p>
        </p:txBody>
      </p:sp>
      <p:sp>
        <p:nvSpPr>
          <p:cNvPr id="780" name="Google Shape;780;p78"/>
          <p:cNvSpPr txBox="1">
            <a:spLocks noGrp="1"/>
          </p:cNvSpPr>
          <p:nvPr>
            <p:ph type="subTitle" idx="13"/>
          </p:nvPr>
        </p:nvSpPr>
        <p:spPr>
          <a:xfrm>
            <a:off x="6096050" y="2247250"/>
            <a:ext cx="1436100" cy="304800"/>
          </a:xfrm>
          <a:prstGeom prst="rect">
            <a:avLst/>
          </a:prstGeom>
        </p:spPr>
        <p:txBody>
          <a:bodyPr spcFirstLastPara="1" wrap="square" lIns="0" tIns="0" rIns="0" bIns="0" anchor="t" anchorCtr="0">
            <a:noAutofit/>
          </a:bodyPr>
          <a:lstStyle/>
          <a:p>
            <a:pPr marL="0" lvl="0" indent="0" algn="r" rtl="0">
              <a:spcBef>
                <a:spcPts val="0"/>
              </a:spcBef>
              <a:spcAft>
                <a:spcPts val="0"/>
              </a:spcAft>
              <a:buNone/>
            </a:pPr>
            <a:r>
              <a:rPr lang="en">
                <a:solidFill>
                  <a:schemeClr val="dk1"/>
                </a:solidFill>
              </a:rPr>
              <a:t>Intake In</a:t>
            </a:r>
            <a:endParaRPr/>
          </a:p>
        </p:txBody>
      </p:sp>
      <p:sp>
        <p:nvSpPr>
          <p:cNvPr id="781" name="Google Shape;781;p78"/>
          <p:cNvSpPr txBox="1">
            <a:spLocks noGrp="1"/>
          </p:cNvSpPr>
          <p:nvPr>
            <p:ph type="subTitle" idx="14"/>
          </p:nvPr>
        </p:nvSpPr>
        <p:spPr>
          <a:xfrm>
            <a:off x="6096050" y="3320825"/>
            <a:ext cx="1436100" cy="304800"/>
          </a:xfrm>
          <a:prstGeom prst="rect">
            <a:avLst/>
          </a:prstGeom>
        </p:spPr>
        <p:txBody>
          <a:bodyPr spcFirstLastPara="1" wrap="square" lIns="0" tIns="0" rIns="0" bIns="0" anchor="t" anchorCtr="0">
            <a:noAutofit/>
          </a:bodyPr>
          <a:lstStyle/>
          <a:p>
            <a:pPr marL="0" lvl="0" indent="0" algn="r" rtl="0">
              <a:spcBef>
                <a:spcPts val="0"/>
              </a:spcBef>
              <a:spcAft>
                <a:spcPts val="0"/>
              </a:spcAft>
              <a:buClr>
                <a:schemeClr val="dk1"/>
              </a:buClr>
              <a:buSzPts val="1100"/>
              <a:buFont typeface="Arial"/>
              <a:buNone/>
            </a:pPr>
            <a:r>
              <a:rPr lang="en">
                <a:solidFill>
                  <a:schemeClr val="dk1"/>
                </a:solidFill>
              </a:rPr>
              <a:t>Drive </a:t>
            </a:r>
            <a:endParaRPr>
              <a:solidFill>
                <a:schemeClr val="dk1"/>
              </a:solidFill>
            </a:endParaRPr>
          </a:p>
          <a:p>
            <a:pPr marL="0" lvl="0" indent="0" algn="r" rtl="0">
              <a:spcBef>
                <a:spcPts val="0"/>
              </a:spcBef>
              <a:spcAft>
                <a:spcPts val="0"/>
              </a:spcAft>
              <a:buClr>
                <a:schemeClr val="dk1"/>
              </a:buClr>
              <a:buSzPts val="1100"/>
              <a:buFont typeface="Arial"/>
              <a:buNone/>
            </a:pPr>
            <a:r>
              <a:rPr lang="en">
                <a:solidFill>
                  <a:schemeClr val="dk1"/>
                </a:solidFill>
              </a:rPr>
              <a:t>Forward/</a:t>
            </a:r>
            <a:endParaRPr>
              <a:solidFill>
                <a:schemeClr val="dk1"/>
              </a:solidFill>
            </a:endParaRPr>
          </a:p>
          <a:p>
            <a:pPr marL="0" lvl="0" indent="0" algn="r" rtl="0">
              <a:spcBef>
                <a:spcPts val="0"/>
              </a:spcBef>
              <a:spcAft>
                <a:spcPts val="0"/>
              </a:spcAft>
              <a:buClr>
                <a:schemeClr val="dk1"/>
              </a:buClr>
              <a:buSzPts val="1100"/>
              <a:buFont typeface="Arial"/>
              <a:buNone/>
            </a:pPr>
            <a:r>
              <a:rPr lang="en">
                <a:solidFill>
                  <a:schemeClr val="dk1"/>
                </a:solidFill>
              </a:rPr>
              <a:t>Backward</a:t>
            </a:r>
            <a:endParaRPr>
              <a:solidFill>
                <a:schemeClr val="dk1"/>
              </a:solidFill>
            </a:endParaRPr>
          </a:p>
          <a:p>
            <a:pPr marL="0" lvl="0" indent="0" algn="r" rtl="0">
              <a:spcBef>
                <a:spcPts val="0"/>
              </a:spcBef>
              <a:spcAft>
                <a:spcPts val="0"/>
              </a:spcAft>
              <a:buNone/>
            </a:pPr>
            <a:endParaRPr/>
          </a:p>
        </p:txBody>
      </p:sp>
      <p:sp>
        <p:nvSpPr>
          <p:cNvPr id="782" name="Google Shape;782;p78"/>
          <p:cNvSpPr txBox="1">
            <a:spLocks noGrp="1"/>
          </p:cNvSpPr>
          <p:nvPr>
            <p:ph type="subTitle" idx="15"/>
          </p:nvPr>
        </p:nvSpPr>
        <p:spPr>
          <a:xfrm>
            <a:off x="6096050" y="4421500"/>
            <a:ext cx="1436100" cy="304800"/>
          </a:xfrm>
          <a:prstGeom prst="rect">
            <a:avLst/>
          </a:prstGeom>
        </p:spPr>
        <p:txBody>
          <a:bodyPr spcFirstLastPara="1" wrap="square" lIns="0" tIns="0" rIns="0" bIns="0" anchor="t" anchorCtr="0">
            <a:noAutofit/>
          </a:bodyPr>
          <a:lstStyle/>
          <a:p>
            <a:pPr marL="0" lvl="0" indent="0" algn="r" rtl="0">
              <a:spcBef>
                <a:spcPts val="0"/>
              </a:spcBef>
              <a:spcAft>
                <a:spcPts val="0"/>
              </a:spcAft>
              <a:buClr>
                <a:schemeClr val="dk1"/>
              </a:buClr>
              <a:buSzPts val="1100"/>
              <a:buFont typeface="Arial"/>
              <a:buNone/>
            </a:pPr>
            <a:r>
              <a:rPr lang="en">
                <a:solidFill>
                  <a:schemeClr val="dk1"/>
                </a:solidFill>
              </a:rPr>
              <a:t>Drive L/R</a:t>
            </a:r>
            <a:endParaRPr>
              <a:solidFill>
                <a:schemeClr val="dk1"/>
              </a:solidFill>
            </a:endParaRPr>
          </a:p>
          <a:p>
            <a:pPr marL="0" lvl="0" indent="0" algn="r" rtl="0">
              <a:spcBef>
                <a:spcPts val="0"/>
              </a:spcBef>
              <a:spcAft>
                <a:spcPts val="0"/>
              </a:spcAft>
              <a:buNone/>
            </a:pPr>
            <a:endParaRPr/>
          </a:p>
        </p:txBody>
      </p:sp>
      <p:sp>
        <p:nvSpPr>
          <p:cNvPr id="783" name="Google Shape;783;p78"/>
          <p:cNvSpPr txBox="1">
            <a:spLocks noGrp="1"/>
          </p:cNvSpPr>
          <p:nvPr>
            <p:ph type="subTitle" idx="16"/>
          </p:nvPr>
        </p:nvSpPr>
        <p:spPr>
          <a:xfrm>
            <a:off x="6096050" y="5461200"/>
            <a:ext cx="1436100" cy="304800"/>
          </a:xfrm>
          <a:prstGeom prst="rect">
            <a:avLst/>
          </a:prstGeom>
        </p:spPr>
        <p:txBody>
          <a:bodyPr spcFirstLastPara="1" wrap="square" lIns="0" tIns="0" rIns="0" bIns="0" anchor="t" anchorCtr="0">
            <a:noAutofit/>
          </a:bodyPr>
          <a:lstStyle/>
          <a:p>
            <a:pPr marL="0" lvl="0" indent="0" algn="r" rtl="0">
              <a:spcBef>
                <a:spcPts val="0"/>
              </a:spcBef>
              <a:spcAft>
                <a:spcPts val="0"/>
              </a:spcAft>
              <a:buClr>
                <a:schemeClr val="dk1"/>
              </a:buClr>
              <a:buSzPts val="1100"/>
              <a:buFont typeface="Arial"/>
              <a:buNone/>
            </a:pPr>
            <a:r>
              <a:rPr lang="en">
                <a:solidFill>
                  <a:schemeClr val="dk1"/>
                </a:solidFill>
              </a:rPr>
              <a:t>Turbo</a:t>
            </a:r>
            <a:endParaRPr>
              <a:solidFill>
                <a:schemeClr val="dk1"/>
              </a:solidFill>
            </a:endParaRPr>
          </a:p>
          <a:p>
            <a:pPr marL="0" lvl="0" indent="0" algn="r" rtl="0">
              <a:spcBef>
                <a:spcPts val="0"/>
              </a:spcBef>
              <a:spcAft>
                <a:spcPts val="0"/>
              </a:spcAft>
              <a:buNone/>
            </a:pPr>
            <a:endParaRPr/>
          </a:p>
        </p:txBody>
      </p:sp>
      <p:sp>
        <p:nvSpPr>
          <p:cNvPr id="784" name="Google Shape;784;p78"/>
          <p:cNvSpPr txBox="1">
            <a:spLocks noGrp="1"/>
          </p:cNvSpPr>
          <p:nvPr>
            <p:ph type="title"/>
          </p:nvPr>
        </p:nvSpPr>
        <p:spPr>
          <a:xfrm>
            <a:off x="688375" y="9380417"/>
            <a:ext cx="68580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V5 Controller Functions</a:t>
            </a:r>
            <a:endParaRPr/>
          </a:p>
        </p:txBody>
      </p:sp>
      <p:sp>
        <p:nvSpPr>
          <p:cNvPr id="785" name="Google Shape;785;p78"/>
          <p:cNvSpPr txBox="1">
            <a:spLocks noGrp="1"/>
          </p:cNvSpPr>
          <p:nvPr>
            <p:ph type="subTitle" idx="20"/>
          </p:nvPr>
        </p:nvSpPr>
        <p:spPr>
          <a:xfrm>
            <a:off x="688375" y="9618529"/>
            <a:ext cx="31968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Bob</a:t>
            </a:r>
            <a:endParaRPr/>
          </a:p>
        </p:txBody>
      </p:sp>
      <p:sp>
        <p:nvSpPr>
          <p:cNvPr id="786" name="Google Shape;786;p78"/>
          <p:cNvSpPr txBox="1">
            <a:spLocks noGrp="1"/>
          </p:cNvSpPr>
          <p:nvPr>
            <p:ph type="subTitle" idx="21"/>
          </p:nvPr>
        </p:nvSpPr>
        <p:spPr>
          <a:xfrm>
            <a:off x="4349575" y="9618500"/>
            <a:ext cx="25167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06/05/2026</a:t>
            </a:r>
            <a:endParaRPr/>
          </a:p>
        </p:txBody>
      </p:sp>
      <p:sp>
        <p:nvSpPr>
          <p:cNvPr id="787" name="Google Shape;787;p78"/>
          <p:cNvSpPr txBox="1">
            <a:spLocks noGrp="1"/>
          </p:cNvSpPr>
          <p:nvPr>
            <p:ph type="subTitle" idx="22"/>
          </p:nvPr>
        </p:nvSpPr>
        <p:spPr>
          <a:xfrm>
            <a:off x="7221650" y="9618500"/>
            <a:ext cx="4875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30</a:t>
            </a:r>
            <a:endParaRPr/>
          </a:p>
        </p:txBody>
      </p:sp>
      <p:sp>
        <p:nvSpPr>
          <p:cNvPr id="788" name="Google Shape;788;p78"/>
          <p:cNvSpPr txBox="1"/>
          <p:nvPr/>
        </p:nvSpPr>
        <p:spPr>
          <a:xfrm>
            <a:off x="2666138" y="2511475"/>
            <a:ext cx="2409900" cy="1403700"/>
          </a:xfrm>
          <a:prstGeom prst="rect">
            <a:avLst/>
          </a:prstGeom>
          <a:solidFill>
            <a:srgbClr val="D9EAD3"/>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a:latin typeface="Roboto Mono"/>
                <a:ea typeface="Roboto Mono"/>
                <a:cs typeface="Roboto Mono"/>
                <a:sym typeface="Roboto Mono"/>
              </a:rPr>
              <a:t>This is the “</a:t>
            </a:r>
            <a:r>
              <a:rPr lang="en" b="1">
                <a:latin typeface="Roboto Mono"/>
                <a:ea typeface="Roboto Mono"/>
                <a:cs typeface="Roboto Mono"/>
                <a:sym typeface="Roboto Mono"/>
              </a:rPr>
              <a:t>Controller Map</a:t>
            </a:r>
            <a:r>
              <a:rPr lang="en">
                <a:latin typeface="Roboto Mono"/>
                <a:ea typeface="Roboto Mono"/>
                <a:cs typeface="Roboto Mono"/>
                <a:sym typeface="Roboto Mono"/>
              </a:rPr>
              <a:t>” layout. You can document how your controller is coded on your robot.</a:t>
            </a:r>
            <a:endParaRPr>
              <a:latin typeface="Roboto Mono"/>
              <a:ea typeface="Roboto Mono"/>
              <a:cs typeface="Roboto Mono"/>
              <a:sym typeface="Roboto Mono"/>
            </a:endParaRPr>
          </a:p>
          <a:p>
            <a:pPr marL="0" marR="0" lvl="0" indent="0" algn="ctr" rtl="0">
              <a:lnSpc>
                <a:spcPct val="100000"/>
              </a:lnSpc>
              <a:spcBef>
                <a:spcPts val="0"/>
              </a:spcBef>
              <a:spcAft>
                <a:spcPts val="0"/>
              </a:spcAft>
              <a:buNone/>
            </a:pPr>
            <a:endParaRPr>
              <a:latin typeface="Roboto Mono"/>
              <a:ea typeface="Roboto Mono"/>
              <a:cs typeface="Roboto Mono"/>
              <a:sym typeface="Roboto Mon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35"/>
        <p:cNvGrpSpPr/>
        <p:nvPr/>
      </p:nvGrpSpPr>
      <p:grpSpPr>
        <a:xfrm>
          <a:off x="0" y="0"/>
          <a:ext cx="0" cy="0"/>
          <a:chOff x="0" y="0"/>
          <a:chExt cx="0" cy="0"/>
        </a:xfrm>
      </p:grpSpPr>
      <p:sp>
        <p:nvSpPr>
          <p:cNvPr id="336" name="Google Shape;336;p52"/>
          <p:cNvSpPr txBox="1">
            <a:spLocks noGrp="1"/>
          </p:cNvSpPr>
          <p:nvPr>
            <p:ph type="title"/>
          </p:nvPr>
        </p:nvSpPr>
        <p:spPr>
          <a:xfrm>
            <a:off x="0" y="4057953"/>
            <a:ext cx="7772400" cy="1942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b="1" dirty="0"/>
              <a:t>Using Microsoft PowerPoint</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792"/>
        <p:cNvGrpSpPr/>
        <p:nvPr/>
      </p:nvGrpSpPr>
      <p:grpSpPr>
        <a:xfrm>
          <a:off x="0" y="0"/>
          <a:ext cx="0" cy="0"/>
          <a:chOff x="0" y="0"/>
          <a:chExt cx="0" cy="0"/>
        </a:xfrm>
      </p:grpSpPr>
      <p:sp>
        <p:nvSpPr>
          <p:cNvPr id="793" name="Google Shape;793;p79"/>
          <p:cNvSpPr txBox="1">
            <a:spLocks noGrp="1"/>
          </p:cNvSpPr>
          <p:nvPr>
            <p:ph type="title"/>
          </p:nvPr>
        </p:nvSpPr>
        <p:spPr>
          <a:xfrm>
            <a:off x="0" y="4057953"/>
            <a:ext cx="7772400" cy="1942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b="1"/>
              <a:t>Coding</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pic>
        <p:nvPicPr>
          <p:cNvPr id="798" name="Google Shape;798;p80"/>
          <p:cNvPicPr preferRelativeResize="0"/>
          <p:nvPr/>
        </p:nvPicPr>
        <p:blipFill>
          <a:blip r:embed="rId3">
            <a:alphaModFix/>
          </a:blip>
          <a:stretch>
            <a:fillRect/>
          </a:stretch>
        </p:blipFill>
        <p:spPr>
          <a:xfrm>
            <a:off x="-110525" y="53500"/>
            <a:ext cx="7882926" cy="7107991"/>
          </a:xfrm>
          <a:prstGeom prst="rect">
            <a:avLst/>
          </a:prstGeom>
          <a:noFill/>
          <a:ln>
            <a:noFill/>
          </a:ln>
        </p:spPr>
      </p:pic>
      <p:sp>
        <p:nvSpPr>
          <p:cNvPr id="799" name="Google Shape;799;p80"/>
          <p:cNvSpPr txBox="1">
            <a:spLocks noGrp="1"/>
          </p:cNvSpPr>
          <p:nvPr>
            <p:ph type="title"/>
          </p:nvPr>
        </p:nvSpPr>
        <p:spPr>
          <a:xfrm>
            <a:off x="688375" y="9380417"/>
            <a:ext cx="68580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VEXcode Blocks Example</a:t>
            </a:r>
            <a:endParaRPr/>
          </a:p>
        </p:txBody>
      </p:sp>
      <p:sp>
        <p:nvSpPr>
          <p:cNvPr id="800" name="Google Shape;800;p80"/>
          <p:cNvSpPr txBox="1">
            <a:spLocks noGrp="1"/>
          </p:cNvSpPr>
          <p:nvPr>
            <p:ph type="subTitle" idx="1"/>
          </p:nvPr>
        </p:nvSpPr>
        <p:spPr>
          <a:xfrm>
            <a:off x="688375" y="9618529"/>
            <a:ext cx="31968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Bob</a:t>
            </a:r>
            <a:endParaRPr/>
          </a:p>
        </p:txBody>
      </p:sp>
      <p:sp>
        <p:nvSpPr>
          <p:cNvPr id="801" name="Google Shape;801;p80"/>
          <p:cNvSpPr txBox="1">
            <a:spLocks noGrp="1"/>
          </p:cNvSpPr>
          <p:nvPr>
            <p:ph type="subTitle" idx="2"/>
          </p:nvPr>
        </p:nvSpPr>
        <p:spPr>
          <a:xfrm>
            <a:off x="4349575" y="9618500"/>
            <a:ext cx="25167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06/05/2026</a:t>
            </a:r>
            <a:endParaRPr/>
          </a:p>
        </p:txBody>
      </p:sp>
      <p:sp>
        <p:nvSpPr>
          <p:cNvPr id="802" name="Google Shape;802;p80"/>
          <p:cNvSpPr txBox="1">
            <a:spLocks noGrp="1"/>
          </p:cNvSpPr>
          <p:nvPr>
            <p:ph type="subTitle" idx="3"/>
          </p:nvPr>
        </p:nvSpPr>
        <p:spPr>
          <a:xfrm>
            <a:off x="7221650" y="9618500"/>
            <a:ext cx="4875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32</a:t>
            </a:r>
            <a:endParaRPr/>
          </a:p>
        </p:txBody>
      </p:sp>
      <p:pic>
        <p:nvPicPr>
          <p:cNvPr id="803" name="Google Shape;803;p80"/>
          <p:cNvPicPr preferRelativeResize="0"/>
          <p:nvPr/>
        </p:nvPicPr>
        <p:blipFill rotWithShape="1">
          <a:blip r:embed="rId4">
            <a:alphaModFix/>
          </a:blip>
          <a:srcRect l="7054" t="2095" r="2628"/>
          <a:stretch/>
        </p:blipFill>
        <p:spPr>
          <a:xfrm>
            <a:off x="126975" y="6359850"/>
            <a:ext cx="2632650" cy="28911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p81"/>
          <p:cNvSpPr txBox="1">
            <a:spLocks noGrp="1"/>
          </p:cNvSpPr>
          <p:nvPr>
            <p:ph type="title"/>
          </p:nvPr>
        </p:nvSpPr>
        <p:spPr>
          <a:xfrm>
            <a:off x="688375" y="9380417"/>
            <a:ext cx="68580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VEXcode Python Example</a:t>
            </a:r>
            <a:endParaRPr/>
          </a:p>
        </p:txBody>
      </p:sp>
      <p:sp>
        <p:nvSpPr>
          <p:cNvPr id="809" name="Google Shape;809;p81"/>
          <p:cNvSpPr txBox="1">
            <a:spLocks noGrp="1"/>
          </p:cNvSpPr>
          <p:nvPr>
            <p:ph type="subTitle" idx="1"/>
          </p:nvPr>
        </p:nvSpPr>
        <p:spPr>
          <a:xfrm>
            <a:off x="688375" y="9618529"/>
            <a:ext cx="31968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Bob</a:t>
            </a:r>
            <a:endParaRPr/>
          </a:p>
        </p:txBody>
      </p:sp>
      <p:sp>
        <p:nvSpPr>
          <p:cNvPr id="810" name="Google Shape;810;p81"/>
          <p:cNvSpPr txBox="1">
            <a:spLocks noGrp="1"/>
          </p:cNvSpPr>
          <p:nvPr>
            <p:ph type="subTitle" idx="2"/>
          </p:nvPr>
        </p:nvSpPr>
        <p:spPr>
          <a:xfrm>
            <a:off x="4349575" y="9618500"/>
            <a:ext cx="25167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06/05/23</a:t>
            </a:r>
            <a:endParaRPr/>
          </a:p>
        </p:txBody>
      </p:sp>
      <p:sp>
        <p:nvSpPr>
          <p:cNvPr id="811" name="Google Shape;811;p81"/>
          <p:cNvSpPr txBox="1">
            <a:spLocks noGrp="1"/>
          </p:cNvSpPr>
          <p:nvPr>
            <p:ph type="subTitle" idx="3"/>
          </p:nvPr>
        </p:nvSpPr>
        <p:spPr>
          <a:xfrm>
            <a:off x="7221650" y="9618500"/>
            <a:ext cx="4875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33</a:t>
            </a:r>
            <a:endParaRPr/>
          </a:p>
        </p:txBody>
      </p:sp>
      <p:pic>
        <p:nvPicPr>
          <p:cNvPr id="812" name="Google Shape;812;p81"/>
          <p:cNvPicPr preferRelativeResize="0"/>
          <p:nvPr/>
        </p:nvPicPr>
        <p:blipFill>
          <a:blip r:embed="rId3">
            <a:alphaModFix/>
          </a:blip>
          <a:stretch>
            <a:fillRect/>
          </a:stretch>
        </p:blipFill>
        <p:spPr>
          <a:xfrm>
            <a:off x="152400" y="329950"/>
            <a:ext cx="7467599" cy="795391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16"/>
        <p:cNvGrpSpPr/>
        <p:nvPr/>
      </p:nvGrpSpPr>
      <p:grpSpPr>
        <a:xfrm>
          <a:off x="0" y="0"/>
          <a:ext cx="0" cy="0"/>
          <a:chOff x="0" y="0"/>
          <a:chExt cx="0" cy="0"/>
        </a:xfrm>
      </p:grpSpPr>
      <p:sp>
        <p:nvSpPr>
          <p:cNvPr id="817" name="Google Shape;817;p82"/>
          <p:cNvSpPr txBox="1"/>
          <p:nvPr/>
        </p:nvSpPr>
        <p:spPr>
          <a:xfrm>
            <a:off x="3873900" y="8477925"/>
            <a:ext cx="3255600" cy="11253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1500">
              <a:latin typeface="Roboto"/>
              <a:ea typeface="Roboto"/>
              <a:cs typeface="Roboto"/>
              <a:sym typeface="Roboto"/>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21"/>
        <p:cNvGrpSpPr/>
        <p:nvPr/>
      </p:nvGrpSpPr>
      <p:grpSpPr>
        <a:xfrm>
          <a:off x="0" y="0"/>
          <a:ext cx="0" cy="0"/>
          <a:chOff x="0" y="0"/>
          <a:chExt cx="0" cy="0"/>
        </a:xfrm>
      </p:grpSpPr>
      <p:sp>
        <p:nvSpPr>
          <p:cNvPr id="822" name="Google Shape;822;p83"/>
          <p:cNvSpPr txBox="1"/>
          <p:nvPr/>
        </p:nvSpPr>
        <p:spPr>
          <a:xfrm>
            <a:off x="2658475" y="3567950"/>
            <a:ext cx="2743200" cy="2743200"/>
          </a:xfrm>
          <a:prstGeom prst="rect">
            <a:avLst/>
          </a:prstGeom>
          <a:solidFill>
            <a:srgbClr val="D9EAD3"/>
          </a:solidFill>
          <a:ln>
            <a:noFill/>
          </a:ln>
          <a:effectLst>
            <a:outerShdw blurRad="100013" dist="95250" dir="2760000" algn="bl" rotWithShape="0">
              <a:srgbClr val="000000">
                <a:alpha val="5800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1800">
                <a:latin typeface="Roboto"/>
                <a:ea typeface="Roboto"/>
                <a:cs typeface="Roboto"/>
                <a:sym typeface="Roboto"/>
              </a:rPr>
              <a:t>VEX provides printable rulers that helps you identify and measure parts.</a:t>
            </a:r>
            <a:endParaRPr sz="1800">
              <a:latin typeface="Roboto"/>
              <a:ea typeface="Roboto"/>
              <a:cs typeface="Roboto"/>
              <a:sym typeface="Roboto"/>
            </a:endParaRPr>
          </a:p>
          <a:p>
            <a:pPr marL="0" marR="0" lvl="0" indent="0" algn="ctr" rtl="0">
              <a:lnSpc>
                <a:spcPct val="100000"/>
              </a:lnSpc>
              <a:spcBef>
                <a:spcPts val="0"/>
              </a:spcBef>
              <a:spcAft>
                <a:spcPts val="0"/>
              </a:spcAft>
              <a:buNone/>
            </a:pPr>
            <a:endParaRPr sz="1800">
              <a:latin typeface="Roboto"/>
              <a:ea typeface="Roboto"/>
              <a:cs typeface="Roboto"/>
              <a:sym typeface="Roboto"/>
            </a:endParaRPr>
          </a:p>
          <a:p>
            <a:pPr marL="0" marR="0" lvl="0" indent="0" algn="ctr" rtl="0">
              <a:lnSpc>
                <a:spcPct val="100000"/>
              </a:lnSpc>
              <a:spcBef>
                <a:spcPts val="0"/>
              </a:spcBef>
              <a:spcAft>
                <a:spcPts val="0"/>
              </a:spcAft>
              <a:buNone/>
            </a:pPr>
            <a:r>
              <a:rPr lang="en" sz="1800">
                <a:latin typeface="Roboto"/>
                <a:ea typeface="Roboto"/>
                <a:cs typeface="Roboto"/>
                <a:sym typeface="Roboto"/>
              </a:rPr>
              <a:t>For instructions and downloads go to</a:t>
            </a:r>
            <a:endParaRPr sz="1800">
              <a:latin typeface="Roboto"/>
              <a:ea typeface="Roboto"/>
              <a:cs typeface="Roboto"/>
              <a:sym typeface="Roboto"/>
            </a:endParaRPr>
          </a:p>
          <a:p>
            <a:pPr marL="0" marR="0" lvl="0" indent="0" algn="ctr" rtl="0">
              <a:lnSpc>
                <a:spcPct val="100000"/>
              </a:lnSpc>
              <a:spcBef>
                <a:spcPts val="0"/>
              </a:spcBef>
              <a:spcAft>
                <a:spcPts val="0"/>
              </a:spcAft>
              <a:buNone/>
            </a:pPr>
            <a:endParaRPr>
              <a:latin typeface="Roboto"/>
              <a:ea typeface="Roboto"/>
              <a:cs typeface="Roboto"/>
              <a:sym typeface="Roboto"/>
            </a:endParaRPr>
          </a:p>
          <a:p>
            <a:pPr marL="0" marR="0" lvl="0" indent="0" algn="ctr" rtl="0">
              <a:lnSpc>
                <a:spcPct val="100000"/>
              </a:lnSpc>
              <a:spcBef>
                <a:spcPts val="0"/>
              </a:spcBef>
              <a:spcAft>
                <a:spcPts val="0"/>
              </a:spcAft>
              <a:buNone/>
            </a:pPr>
            <a:r>
              <a:rPr lang="en" sz="2400" b="1">
                <a:solidFill>
                  <a:srgbClr val="0097A7"/>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rulers</a:t>
            </a:r>
            <a:r>
              <a:rPr lang="en" sz="2400">
                <a:solidFill>
                  <a:srgbClr val="0097A7"/>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.vex.com</a:t>
            </a:r>
            <a:endParaRPr sz="2400">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53"/>
          <p:cNvSpPr txBox="1">
            <a:spLocks noGrp="1"/>
          </p:cNvSpPr>
          <p:nvPr>
            <p:ph type="title"/>
          </p:nvPr>
        </p:nvSpPr>
        <p:spPr>
          <a:xfrm>
            <a:off x="688375" y="9380417"/>
            <a:ext cx="68580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Google Slides for Engineering Notebooks</a:t>
            </a:r>
            <a:endParaRPr/>
          </a:p>
        </p:txBody>
      </p:sp>
      <p:sp>
        <p:nvSpPr>
          <p:cNvPr id="342" name="Google Shape;342;p53"/>
          <p:cNvSpPr txBox="1">
            <a:spLocks noGrp="1"/>
          </p:cNvSpPr>
          <p:nvPr>
            <p:ph type="subTitle" idx="1"/>
          </p:nvPr>
        </p:nvSpPr>
        <p:spPr>
          <a:xfrm>
            <a:off x="688375" y="9618529"/>
            <a:ext cx="31968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Bob</a:t>
            </a:r>
            <a:endParaRPr/>
          </a:p>
        </p:txBody>
      </p:sp>
      <p:sp>
        <p:nvSpPr>
          <p:cNvPr id="343" name="Google Shape;343;p53"/>
          <p:cNvSpPr txBox="1">
            <a:spLocks noGrp="1"/>
          </p:cNvSpPr>
          <p:nvPr>
            <p:ph type="subTitle" idx="2"/>
          </p:nvPr>
        </p:nvSpPr>
        <p:spPr>
          <a:xfrm>
            <a:off x="4349575" y="9618500"/>
            <a:ext cx="25167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06/02/2026</a:t>
            </a:r>
            <a:endParaRPr/>
          </a:p>
        </p:txBody>
      </p:sp>
      <p:sp>
        <p:nvSpPr>
          <p:cNvPr id="344" name="Google Shape;344;p53"/>
          <p:cNvSpPr txBox="1">
            <a:spLocks noGrp="1"/>
          </p:cNvSpPr>
          <p:nvPr>
            <p:ph type="subTitle" idx="3"/>
          </p:nvPr>
        </p:nvSpPr>
        <p:spPr>
          <a:xfrm>
            <a:off x="7221650" y="9618500"/>
            <a:ext cx="487500" cy="2295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4</a:t>
            </a:r>
            <a:endParaRPr/>
          </a:p>
        </p:txBody>
      </p:sp>
      <p:sp>
        <p:nvSpPr>
          <p:cNvPr id="345" name="Google Shape;345;p53"/>
          <p:cNvSpPr txBox="1">
            <a:spLocks noGrp="1"/>
          </p:cNvSpPr>
          <p:nvPr>
            <p:ph type="subTitle" idx="4"/>
          </p:nvPr>
        </p:nvSpPr>
        <p:spPr>
          <a:xfrm>
            <a:off x="214950" y="235900"/>
            <a:ext cx="7331700" cy="9135900"/>
          </a:xfrm>
          <a:prstGeom prst="rect">
            <a:avLst/>
          </a:prstGeom>
        </p:spPr>
        <p:txBody>
          <a:bodyPr spcFirstLastPara="1" wrap="square" lIns="0" tIns="0" rIns="0" bIns="0" anchor="t" anchorCtr="0">
            <a:noAutofit/>
          </a:bodyPr>
          <a:lstStyle/>
          <a:p>
            <a:pPr marL="0" lvl="0" indent="0">
              <a:buSzPts val="1100"/>
            </a:pPr>
            <a:r>
              <a:rPr lang="en-US" b="1" dirty="0"/>
              <a:t>Using layouts for your Engineering Notebook</a:t>
            </a:r>
          </a:p>
          <a:p>
            <a:pPr lvl="0" indent="-228600">
              <a:buSzPts val="1100"/>
            </a:pPr>
            <a:endParaRPr lang="en-US" dirty="0"/>
          </a:p>
          <a:p>
            <a:pPr lvl="0">
              <a:buAutoNum type="arabicPeriod"/>
            </a:pPr>
            <a:r>
              <a:rPr lang="en-US" dirty="0"/>
              <a:t>Fill in the Title Slide with your team information.</a:t>
            </a:r>
          </a:p>
          <a:p>
            <a:pPr lvl="0">
              <a:buAutoNum type="arabicPeriod"/>
            </a:pPr>
            <a:r>
              <a:rPr lang="en-US" dirty="0"/>
              <a:t>Add pages as needed.</a:t>
            </a:r>
          </a:p>
          <a:p>
            <a:pPr lvl="1">
              <a:buFont typeface="Roboto"/>
              <a:buAutoNum type="alphaLcPeriod"/>
            </a:pPr>
            <a:r>
              <a:rPr lang="en-US" dirty="0"/>
              <a:t>Locate </a:t>
            </a:r>
            <a:r>
              <a:rPr lang="en-US" b="1" dirty="0"/>
              <a:t>New Slide     </a:t>
            </a:r>
            <a:r>
              <a:rPr lang="en-US" dirty="0"/>
              <a:t>in the toolbar under Home.  </a:t>
            </a:r>
          </a:p>
          <a:p>
            <a:pPr lvl="1">
              <a:buFont typeface="Roboto"/>
              <a:buAutoNum type="alphaLcPeriod"/>
            </a:pPr>
            <a:r>
              <a:rPr lang="en-US" dirty="0"/>
              <a:t>Click on the down arrow.</a:t>
            </a:r>
          </a:p>
          <a:p>
            <a:pPr lvl="1">
              <a:buFont typeface="Roboto"/>
              <a:buAutoNum type="alphaLcPeriod"/>
            </a:pPr>
            <a:r>
              <a:rPr lang="en-US" dirty="0"/>
              <a:t>Select the layout type</a:t>
            </a:r>
          </a:p>
          <a:p>
            <a:pPr lvl="0">
              <a:buClr>
                <a:schemeClr val="dk1"/>
              </a:buClr>
              <a:buAutoNum type="arabicPeriod"/>
            </a:pPr>
            <a:r>
              <a:rPr lang="en-US" dirty="0"/>
              <a:t>To change a page layout. </a:t>
            </a:r>
          </a:p>
          <a:p>
            <a:pPr lvl="1">
              <a:buFont typeface="Roboto"/>
              <a:buAutoNum type="alphaLcPeriod"/>
            </a:pPr>
            <a:r>
              <a:rPr lang="en-US" dirty="0"/>
              <a:t>Right click on the page in the filmstrip and choose </a:t>
            </a:r>
            <a:r>
              <a:rPr lang="en-US" b="1" dirty="0"/>
              <a:t>Layout</a:t>
            </a:r>
            <a:r>
              <a:rPr lang="en-US" dirty="0"/>
              <a:t>, then select the desired layout.</a:t>
            </a:r>
          </a:p>
          <a:p>
            <a:pPr lvl="0">
              <a:buClr>
                <a:schemeClr val="dk1"/>
              </a:buClr>
              <a:buAutoNum type="arabicPeriod"/>
            </a:pPr>
            <a:r>
              <a:rPr lang="en-US" dirty="0"/>
              <a:t>Share your presentation with your team members.</a:t>
            </a:r>
          </a:p>
          <a:p>
            <a:pPr lvl="1">
              <a:buFont typeface="Roboto"/>
              <a:buAutoNum type="alphaLcPeriod"/>
            </a:pPr>
            <a:r>
              <a:rPr lang="en-US" dirty="0"/>
              <a:t>Microsoft PowerPoint Online can have many simultaneous editors.</a:t>
            </a:r>
          </a:p>
          <a:p>
            <a:pPr marL="0" lvl="0" indent="0">
              <a:buSzPts val="1100"/>
            </a:pPr>
            <a:endParaRPr lang="en-US" dirty="0"/>
          </a:p>
          <a:p>
            <a:pPr marL="0" lvl="0" indent="0">
              <a:buSzPts val="1100"/>
            </a:pPr>
            <a:endParaRPr lang="en-US" dirty="0"/>
          </a:p>
          <a:p>
            <a:pPr marL="0" lvl="0" indent="0">
              <a:buClr>
                <a:schemeClr val="dk1"/>
              </a:buClr>
              <a:buSzPts val="1100"/>
            </a:pPr>
            <a:r>
              <a:rPr lang="en-US" b="1" dirty="0"/>
              <a:t>PowerPoint Numbers vs. Engineering Notebook Page Numbers</a:t>
            </a:r>
          </a:p>
          <a:p>
            <a:pPr marL="0" lvl="0" indent="0">
              <a:buClr>
                <a:schemeClr val="dk1"/>
              </a:buClr>
              <a:buSzPts val="1100"/>
            </a:pPr>
            <a:endParaRPr lang="en-US" dirty="0"/>
          </a:p>
          <a:p>
            <a:pPr marL="0" lvl="0" indent="0"/>
            <a:r>
              <a:rPr lang="en-US" dirty="0"/>
              <a:t>PowerPoint starts numbering slides from the first page.  Engineering Notebooks typically do not number the cover page or any of the Table of Content pages.  This means that the first entry page in your notebook, your page 1 will not be what PPT labels as slide 1 on the filmstrip (left sidebar).  We recommend you ignore Microsoft’s numbers and use the manually entered page numbers that are part of the template.</a:t>
            </a:r>
          </a:p>
          <a:p>
            <a:pPr marL="0" lvl="0" indent="0"/>
            <a:endParaRPr lang="en-US" dirty="0"/>
          </a:p>
          <a:p>
            <a:pPr marL="0" lvl="0" indent="0"/>
            <a:r>
              <a:rPr lang="en-US" dirty="0"/>
              <a:t>Additionally, as you add more table of contents pages to your notebook, all the slide numbers for the following pages will change.  Again, we recommend ignoring Microsoft’s slide numbers, otherwise you will be continually editing your Table of Contents and Pages.</a:t>
            </a:r>
          </a:p>
          <a:p>
            <a:pPr marL="0" lvl="0" indent="0">
              <a:buClr>
                <a:schemeClr val="dk1"/>
              </a:buClr>
              <a:buSzPts val="1100"/>
            </a:pPr>
            <a:endParaRPr lang="en-US" dirty="0"/>
          </a:p>
          <a:p>
            <a:pPr marL="0" lvl="0" indent="0">
              <a:buClr>
                <a:schemeClr val="dk1"/>
              </a:buClr>
              <a:buSzPts val="1100"/>
            </a:pPr>
            <a:endParaRPr lang="en-US" dirty="0"/>
          </a:p>
          <a:p>
            <a:pPr marL="0" lvl="0" indent="0"/>
            <a:r>
              <a:rPr lang="en-US" b="1" dirty="0"/>
              <a:t>Hyperlinks in the Table of Contents</a:t>
            </a:r>
          </a:p>
          <a:p>
            <a:pPr marL="0" lvl="0" indent="0"/>
            <a:r>
              <a:rPr lang="en-US" dirty="0"/>
              <a:t>Links to pages in the table of contents makes navigating for you and the judges easy.  </a:t>
            </a:r>
          </a:p>
          <a:p>
            <a:pPr marL="0" lvl="0" indent="0"/>
            <a:r>
              <a:rPr lang="en-US" dirty="0"/>
              <a:t>More information on using Microsoft PowerPoint to create your table of contents can be found </a:t>
            </a:r>
            <a:r>
              <a:rPr lang="en-US" dirty="0">
                <a:hlinkClick r:id="rId3" action="ppaction://hlinksldjump"/>
              </a:rPr>
              <a:t>here</a:t>
            </a:r>
            <a:endParaRPr lang="en-US" dirty="0"/>
          </a:p>
          <a:p>
            <a:pPr marL="0" lvl="0" indent="0">
              <a:buSzPts val="1100"/>
            </a:pPr>
            <a:endParaRPr lang="en-US" dirty="0"/>
          </a:p>
          <a:p>
            <a:pPr marL="0" lvl="0" indent="0"/>
            <a:endParaRPr lang="en-US" dirty="0"/>
          </a:p>
        </p:txBody>
      </p:sp>
      <p:pic>
        <p:nvPicPr>
          <p:cNvPr id="2" name="Graphic 1" descr="Caret Down with solid fill">
            <a:extLst>
              <a:ext uri="{FF2B5EF4-FFF2-40B4-BE49-F238E27FC236}">
                <a16:creationId xmlns:a16="http://schemas.microsoft.com/office/drawing/2014/main" id="{429E3E02-9021-7CA1-41DB-D580B736D30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600938" y="1147476"/>
            <a:ext cx="230370" cy="23037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49"/>
        <p:cNvGrpSpPr/>
        <p:nvPr/>
      </p:nvGrpSpPr>
      <p:grpSpPr>
        <a:xfrm>
          <a:off x="0" y="0"/>
          <a:ext cx="0" cy="0"/>
          <a:chOff x="0" y="0"/>
          <a:chExt cx="0" cy="0"/>
        </a:xfrm>
      </p:grpSpPr>
      <p:sp>
        <p:nvSpPr>
          <p:cNvPr id="350" name="Google Shape;350;p54"/>
          <p:cNvSpPr txBox="1">
            <a:spLocks noGrp="1"/>
          </p:cNvSpPr>
          <p:nvPr>
            <p:ph type="title"/>
          </p:nvPr>
        </p:nvSpPr>
        <p:spPr>
          <a:xfrm>
            <a:off x="0" y="4057953"/>
            <a:ext cx="7772400" cy="1942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b="1"/>
              <a:t>Common Pages</a:t>
            </a:r>
            <a:endParaRPr/>
          </a:p>
        </p:txBody>
      </p:sp>
      <p:sp>
        <p:nvSpPr>
          <p:cNvPr id="351" name="Google Shape;351;p54"/>
          <p:cNvSpPr txBox="1"/>
          <p:nvPr/>
        </p:nvSpPr>
        <p:spPr>
          <a:xfrm>
            <a:off x="228600" y="7530025"/>
            <a:ext cx="3452400" cy="2147700"/>
          </a:xfrm>
          <a:prstGeom prst="rect">
            <a:avLst/>
          </a:prstGeom>
          <a:solidFill>
            <a:srgbClr val="C9DAF8"/>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lvl="0" algn="ctr"/>
            <a:r>
              <a:rPr lang="en-US" b="1" dirty="0" err="1">
                <a:latin typeface="Roboto Mono"/>
                <a:ea typeface="Roboto Mono"/>
                <a:cs typeface="Roboto Mono"/>
                <a:sym typeface="Roboto Mono"/>
              </a:rPr>
              <a:t>Notebooking</a:t>
            </a:r>
            <a:r>
              <a:rPr lang="en-US" b="1" dirty="0">
                <a:latin typeface="Roboto Mono"/>
                <a:ea typeface="Roboto Mono"/>
                <a:cs typeface="Roboto Mono"/>
                <a:sym typeface="Roboto Mono"/>
              </a:rPr>
              <a:t> Tip: </a:t>
            </a:r>
          </a:p>
          <a:p>
            <a:pPr lvl="0" algn="ctr"/>
            <a:r>
              <a:rPr lang="en-US" b="1" dirty="0">
                <a:latin typeface="Roboto Mono"/>
                <a:ea typeface="Roboto Mono"/>
                <a:cs typeface="Roboto Mono"/>
                <a:sym typeface="Roboto Mono"/>
              </a:rPr>
              <a:t>Divider Pages</a:t>
            </a:r>
          </a:p>
          <a:p>
            <a:pPr lvl="0"/>
            <a:endParaRPr lang="en-US" dirty="0">
              <a:latin typeface="Roboto Mono"/>
              <a:ea typeface="Roboto Mono"/>
              <a:cs typeface="Roboto Mono"/>
              <a:sym typeface="Roboto Mono"/>
            </a:endParaRPr>
          </a:p>
          <a:p>
            <a:pPr lvl="0">
              <a:lnSpc>
                <a:spcPct val="115000"/>
              </a:lnSpc>
              <a:buSzPts val="1100"/>
            </a:pPr>
            <a:r>
              <a:rPr lang="en-US" dirty="0">
                <a:latin typeface="Roboto Mono"/>
                <a:ea typeface="Roboto Mono"/>
                <a:cs typeface="Roboto Mono"/>
                <a:sym typeface="Roboto Mono"/>
              </a:rPr>
              <a:t>These divider pages can be any color! Just right click the page, go to </a:t>
            </a:r>
            <a:r>
              <a:rPr lang="en-US" b="1" dirty="0">
                <a:latin typeface="Roboto Mono"/>
                <a:ea typeface="Roboto Mono"/>
                <a:cs typeface="Roboto Mono"/>
                <a:sym typeface="Roboto Mono"/>
              </a:rPr>
              <a:t>Format Background</a:t>
            </a:r>
            <a:r>
              <a:rPr lang="en-US" dirty="0">
                <a:latin typeface="Roboto Mono"/>
                <a:ea typeface="Roboto Mono"/>
                <a:cs typeface="Roboto Mono"/>
                <a:sym typeface="Roboto Mono"/>
              </a:rPr>
              <a:t>, and then select the color of your choice. </a:t>
            </a:r>
          </a:p>
          <a:p>
            <a:pPr lvl="0"/>
            <a:endParaRPr lang="en-US" dirty="0">
              <a:latin typeface="Roboto Mono"/>
              <a:ea typeface="Roboto Mono"/>
              <a:cs typeface="Roboto Mono"/>
              <a:sym typeface="Roboto Mon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80000"/>
        </a:solidFill>
        <a:effectLst/>
      </p:bgPr>
    </p:bg>
    <p:spTree>
      <p:nvGrpSpPr>
        <p:cNvPr id="1" name="Shape 355"/>
        <p:cNvGrpSpPr/>
        <p:nvPr/>
      </p:nvGrpSpPr>
      <p:grpSpPr>
        <a:xfrm>
          <a:off x="0" y="0"/>
          <a:ext cx="0" cy="0"/>
          <a:chOff x="0" y="0"/>
          <a:chExt cx="0" cy="0"/>
        </a:xfrm>
      </p:grpSpPr>
      <p:sp>
        <p:nvSpPr>
          <p:cNvPr id="356" name="Google Shape;356;p55"/>
          <p:cNvSpPr txBox="1">
            <a:spLocks noGrp="1"/>
          </p:cNvSpPr>
          <p:nvPr>
            <p:ph type="subTitle" idx="4294967295"/>
          </p:nvPr>
        </p:nvSpPr>
        <p:spPr>
          <a:xfrm>
            <a:off x="1113825" y="6697129"/>
            <a:ext cx="6658500" cy="425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500" b="1"/>
              <a:t>Robo Robot Robotics</a:t>
            </a:r>
            <a:endParaRPr sz="2500" b="1"/>
          </a:p>
        </p:txBody>
      </p:sp>
      <p:sp>
        <p:nvSpPr>
          <p:cNvPr id="357" name="Google Shape;357;p55"/>
          <p:cNvSpPr txBox="1">
            <a:spLocks noGrp="1"/>
          </p:cNvSpPr>
          <p:nvPr>
            <p:ph type="subTitle" idx="4294967295"/>
          </p:nvPr>
        </p:nvSpPr>
        <p:spPr>
          <a:xfrm>
            <a:off x="4725366" y="7811804"/>
            <a:ext cx="686400" cy="221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1</a:t>
            </a:r>
            <a:endParaRPr/>
          </a:p>
        </p:txBody>
      </p:sp>
      <p:sp>
        <p:nvSpPr>
          <p:cNvPr id="358" name="Google Shape;358;p55"/>
          <p:cNvSpPr txBox="1">
            <a:spLocks noGrp="1"/>
          </p:cNvSpPr>
          <p:nvPr>
            <p:ph type="subTitle" idx="4294967295"/>
          </p:nvPr>
        </p:nvSpPr>
        <p:spPr>
          <a:xfrm>
            <a:off x="5730650" y="7811803"/>
            <a:ext cx="909900" cy="238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1</a:t>
            </a:r>
            <a:endParaRPr/>
          </a:p>
        </p:txBody>
      </p:sp>
      <p:sp>
        <p:nvSpPr>
          <p:cNvPr id="359" name="Google Shape;359;p55"/>
          <p:cNvSpPr txBox="1"/>
          <p:nvPr/>
        </p:nvSpPr>
        <p:spPr>
          <a:xfrm>
            <a:off x="1118400" y="5257830"/>
            <a:ext cx="4830300" cy="954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7200">
                <a:latin typeface="Roboto Black"/>
                <a:ea typeface="Roboto Black"/>
                <a:cs typeface="Roboto Black"/>
                <a:sym typeface="Roboto Black"/>
              </a:rPr>
              <a:t>0000A</a:t>
            </a:r>
            <a:endParaRPr sz="7200">
              <a:latin typeface="Roboto Black"/>
              <a:ea typeface="Roboto Black"/>
              <a:cs typeface="Roboto Black"/>
              <a:sym typeface="Roboto Black"/>
            </a:endParaRPr>
          </a:p>
        </p:txBody>
      </p:sp>
      <p:sp>
        <p:nvSpPr>
          <p:cNvPr id="360" name="Google Shape;360;p55"/>
          <p:cNvSpPr txBox="1">
            <a:spLocks noGrp="1"/>
          </p:cNvSpPr>
          <p:nvPr>
            <p:ph type="subTitle" idx="4294967295"/>
          </p:nvPr>
        </p:nvSpPr>
        <p:spPr>
          <a:xfrm>
            <a:off x="1113825" y="7309979"/>
            <a:ext cx="6658500" cy="238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Generic School Name</a:t>
            </a:r>
            <a:endParaRPr/>
          </a:p>
        </p:txBody>
      </p:sp>
      <p:sp>
        <p:nvSpPr>
          <p:cNvPr id="361" name="Google Shape;361;p55"/>
          <p:cNvSpPr txBox="1"/>
          <p:nvPr/>
        </p:nvSpPr>
        <p:spPr>
          <a:xfrm>
            <a:off x="2905426" y="7811804"/>
            <a:ext cx="1729800" cy="2382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500">
                <a:latin typeface="Roboto"/>
                <a:ea typeface="Roboto"/>
                <a:cs typeface="Roboto"/>
                <a:sym typeface="Roboto"/>
              </a:rPr>
              <a:t>05/02/2026</a:t>
            </a:r>
            <a:endParaRPr sz="1500">
              <a:latin typeface="Roboto"/>
              <a:ea typeface="Roboto"/>
              <a:cs typeface="Roboto"/>
              <a:sym typeface="Roboto"/>
            </a:endParaRPr>
          </a:p>
        </p:txBody>
      </p:sp>
      <p:sp>
        <p:nvSpPr>
          <p:cNvPr id="362" name="Google Shape;362;p55"/>
          <p:cNvSpPr txBox="1"/>
          <p:nvPr/>
        </p:nvSpPr>
        <p:spPr>
          <a:xfrm>
            <a:off x="1113825" y="7811804"/>
            <a:ext cx="1729800" cy="2382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500">
                <a:latin typeface="Roboto"/>
                <a:ea typeface="Roboto"/>
                <a:cs typeface="Roboto"/>
                <a:sym typeface="Roboto"/>
              </a:rPr>
              <a:t>04/25/2026</a:t>
            </a:r>
            <a:endParaRPr sz="1500">
              <a:latin typeface="Roboto"/>
              <a:ea typeface="Roboto"/>
              <a:cs typeface="Roboto"/>
              <a:sym typeface="Roboto"/>
            </a:endParaRPr>
          </a:p>
        </p:txBody>
      </p:sp>
      <p:pic>
        <p:nvPicPr>
          <p:cNvPr id="363" name="Google Shape;363;p55"/>
          <p:cNvPicPr preferRelativeResize="0"/>
          <p:nvPr/>
        </p:nvPicPr>
        <p:blipFill rotWithShape="1">
          <a:blip r:embed="rId3">
            <a:alphaModFix/>
          </a:blip>
          <a:srcRect t="4053" b="3823"/>
          <a:stretch/>
        </p:blipFill>
        <p:spPr>
          <a:xfrm>
            <a:off x="2295888" y="2390175"/>
            <a:ext cx="4294375" cy="2639026"/>
          </a:xfrm>
          <a:prstGeom prst="rect">
            <a:avLst/>
          </a:prstGeom>
          <a:noFill/>
          <a:ln w="152400" cap="flat" cmpd="sng">
            <a:solidFill>
              <a:schemeClr val="dk1"/>
            </a:solidFill>
            <a:prstDash val="solid"/>
            <a:round/>
            <a:headEnd type="none" w="sm" len="sm"/>
            <a:tailEnd type="none" w="sm" len="sm"/>
          </a:ln>
        </p:spPr>
      </p:pic>
      <p:sp>
        <p:nvSpPr>
          <p:cNvPr id="364" name="Google Shape;364;p55"/>
          <p:cNvSpPr/>
          <p:nvPr/>
        </p:nvSpPr>
        <p:spPr>
          <a:xfrm>
            <a:off x="4877850" y="400275"/>
            <a:ext cx="2270400" cy="1364100"/>
          </a:xfrm>
          <a:prstGeom prst="rect">
            <a:avLst/>
          </a:prstGeom>
          <a:solidFill>
            <a:srgbClr val="C9DAF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00"/>
                </a:solidFill>
                <a:latin typeface="Roboto Mono"/>
                <a:ea typeface="Roboto Mono"/>
                <a:cs typeface="Roboto Mono"/>
                <a:sym typeface="Roboto Mono"/>
              </a:rPr>
              <a:t>Customize me</a:t>
            </a:r>
            <a:r>
              <a:rPr lang="en" sz="1200">
                <a:latin typeface="Roboto Mono"/>
                <a:ea typeface="Roboto Mono"/>
                <a:cs typeface="Roboto Mono"/>
                <a:sym typeface="Roboto Mono"/>
              </a:rPr>
              <a:t> &amp;</a:t>
            </a:r>
            <a:r>
              <a:rPr lang="en" sz="1200">
                <a:solidFill>
                  <a:srgbClr val="000000"/>
                </a:solidFill>
                <a:latin typeface="Roboto Mono"/>
                <a:ea typeface="Roboto Mono"/>
                <a:cs typeface="Roboto Mono"/>
                <a:sym typeface="Roboto Mono"/>
              </a:rPr>
              <a:t> </a:t>
            </a:r>
            <a:r>
              <a:rPr lang="en" sz="1200">
                <a:latin typeface="Roboto Mono"/>
                <a:ea typeface="Roboto Mono"/>
                <a:cs typeface="Roboto Mono"/>
                <a:sym typeface="Roboto Mono"/>
              </a:rPr>
              <a:t>m</a:t>
            </a:r>
            <a:r>
              <a:rPr lang="en" sz="1200">
                <a:solidFill>
                  <a:srgbClr val="000000"/>
                </a:solidFill>
                <a:latin typeface="Roboto Mono"/>
                <a:ea typeface="Roboto Mono"/>
                <a:cs typeface="Roboto Mono"/>
                <a:sym typeface="Roboto Mono"/>
              </a:rPr>
              <a:t>ake me your own</a:t>
            </a:r>
            <a:r>
              <a:rPr lang="en" sz="1200">
                <a:latin typeface="Roboto Mono"/>
                <a:ea typeface="Roboto Mono"/>
                <a:cs typeface="Roboto Mono"/>
                <a:sym typeface="Roboto Mono"/>
              </a:rPr>
              <a:t>!</a:t>
            </a:r>
            <a:r>
              <a:rPr lang="en" sz="1200">
                <a:solidFill>
                  <a:srgbClr val="000000"/>
                </a:solidFill>
                <a:latin typeface="Roboto Mono"/>
                <a:ea typeface="Roboto Mono"/>
                <a:cs typeface="Roboto Mono"/>
                <a:sym typeface="Roboto Mono"/>
              </a:rPr>
              <a:t> The template document has several cover versions to choose from to fit your team.</a:t>
            </a:r>
            <a:r>
              <a:rPr lang="en" sz="1100">
                <a:solidFill>
                  <a:srgbClr val="000000"/>
                </a:solidFill>
                <a:latin typeface="Roboto Mono"/>
                <a:ea typeface="Roboto Mono"/>
                <a:cs typeface="Roboto Mono"/>
                <a:sym typeface="Roboto Mono"/>
              </a:rPr>
              <a:t> </a:t>
            </a:r>
            <a:endParaRPr/>
          </a:p>
        </p:txBody>
      </p:sp>
      <p:sp>
        <p:nvSpPr>
          <p:cNvPr id="365" name="Google Shape;365;p55"/>
          <p:cNvSpPr/>
          <p:nvPr/>
        </p:nvSpPr>
        <p:spPr>
          <a:xfrm>
            <a:off x="3886200" y="8539650"/>
            <a:ext cx="2409300" cy="1207500"/>
          </a:xfrm>
          <a:prstGeom prst="rect">
            <a:avLst/>
          </a:prstGeom>
          <a:solidFill>
            <a:srgbClr val="D9EAD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Roboto Mono"/>
                <a:ea typeface="Roboto Mono"/>
                <a:cs typeface="Roboto Mono"/>
                <a:sym typeface="Roboto Mono"/>
              </a:rPr>
              <a:t>This page was created using the cover option with White Text. The background color was changed to a dark red.</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9"/>
        <p:cNvGrpSpPr/>
        <p:nvPr/>
      </p:nvGrpSpPr>
      <p:grpSpPr>
        <a:xfrm>
          <a:off x="0" y="0"/>
          <a:ext cx="0" cy="0"/>
          <a:chOff x="0" y="0"/>
          <a:chExt cx="0" cy="0"/>
        </a:xfrm>
      </p:grpSpPr>
      <p:sp>
        <p:nvSpPr>
          <p:cNvPr id="370" name="Google Shape;370;p56"/>
          <p:cNvSpPr txBox="1"/>
          <p:nvPr/>
        </p:nvSpPr>
        <p:spPr>
          <a:xfrm>
            <a:off x="232975" y="5258800"/>
            <a:ext cx="7297200" cy="4314900"/>
          </a:xfrm>
          <a:prstGeom prst="rect">
            <a:avLst/>
          </a:prstGeom>
          <a:noFill/>
          <a:ln>
            <a:noFill/>
          </a:ln>
        </p:spPr>
        <p:txBody>
          <a:bodyPr spcFirstLastPara="1" wrap="square" lIns="0" tIns="0" rIns="0" bIns="0" anchor="t" anchorCtr="0">
            <a:noAutofit/>
          </a:bodyPr>
          <a:lstStyle/>
          <a:p>
            <a:pPr lvl="0">
              <a:buClr>
                <a:schemeClr val="dk1"/>
              </a:buClr>
              <a:buSzPts val="1100"/>
            </a:pPr>
            <a:r>
              <a:rPr lang="en-US" sz="1500" b="1" dirty="0">
                <a:solidFill>
                  <a:schemeClr val="accent5"/>
                </a:solidFill>
                <a:sym typeface="Roboto"/>
                <a:hlinkClick r:id="rId4">
                  <a:extLst>
                    <a:ext uri="{A12FA001-AC4F-418D-AE19-62706E023703}">
                      <ahyp:hlinkClr xmlns:ahyp="http://schemas.microsoft.com/office/drawing/2018/hyperlinkcolor" val="tx"/>
                    </a:ext>
                  </a:extLst>
                </a:hlinkClick>
              </a:rPr>
              <a:t>engineering</a:t>
            </a:r>
            <a:r>
              <a:rPr lang="en-US" sz="1500" dirty="0">
                <a:solidFill>
                  <a:schemeClr val="accent5"/>
                </a:solidFill>
                <a:sym typeface="Roboto"/>
                <a:hlinkClick r:id="rId4">
                  <a:extLst>
                    <a:ext uri="{A12FA001-AC4F-418D-AE19-62706E023703}">
                      <ahyp:hlinkClr xmlns:ahyp="http://schemas.microsoft.com/office/drawing/2018/hyperlinkcolor" val="tx"/>
                    </a:ext>
                  </a:extLst>
                </a:hlinkClick>
              </a:rPr>
              <a:t>.vex.com</a:t>
            </a:r>
            <a:endParaRPr lang="en-US" sz="1500" dirty="0">
              <a:solidFill>
                <a:schemeClr val="accent5"/>
              </a:solidFill>
              <a:sym typeface="Roboto"/>
            </a:endParaRPr>
          </a:p>
          <a:p>
            <a:pPr lvl="0"/>
            <a:r>
              <a:rPr lang="en-US" sz="1500" b="1" dirty="0">
                <a:solidFill>
                  <a:schemeClr val="hlink"/>
                </a:solidFill>
                <a:uFill>
                  <a:noFill/>
                </a:uFill>
                <a:latin typeface="Roboto"/>
                <a:ea typeface="Roboto"/>
                <a:cs typeface="Roboto"/>
                <a:sym typeface="Roboto"/>
                <a:hlinkClick r:id="rId5"/>
              </a:rPr>
              <a:t>notebooking</a:t>
            </a:r>
            <a:r>
              <a:rPr lang="en-US" sz="1500" dirty="0">
                <a:solidFill>
                  <a:schemeClr val="hlink"/>
                </a:solidFill>
                <a:uFill>
                  <a:noFill/>
                </a:uFill>
                <a:latin typeface="Roboto"/>
                <a:ea typeface="Roboto"/>
                <a:cs typeface="Roboto"/>
                <a:sym typeface="Roboto"/>
                <a:hlinkClick r:id="rId5"/>
              </a:rPr>
              <a:t>.vex.com</a:t>
            </a:r>
            <a:endParaRPr lang="en-US" sz="1500" dirty="0"/>
          </a:p>
          <a:p>
            <a:pPr lvl="0"/>
            <a:r>
              <a:rPr lang="en-US" sz="1500" b="1" dirty="0">
                <a:solidFill>
                  <a:schemeClr val="hlink"/>
                </a:solidFill>
                <a:uFill>
                  <a:noFill/>
                </a:uFill>
                <a:latin typeface="Roboto"/>
                <a:ea typeface="Roboto"/>
                <a:cs typeface="Roboto"/>
                <a:sym typeface="Roboto"/>
                <a:hlinkClick r:id="rId6"/>
              </a:rPr>
              <a:t>coding</a:t>
            </a:r>
            <a:r>
              <a:rPr lang="en-US" sz="1500" dirty="0">
                <a:solidFill>
                  <a:schemeClr val="hlink"/>
                </a:solidFill>
                <a:uFill>
                  <a:noFill/>
                </a:uFill>
                <a:latin typeface="Roboto"/>
                <a:ea typeface="Roboto"/>
                <a:cs typeface="Roboto"/>
                <a:sym typeface="Roboto"/>
                <a:hlinkClick r:id="rId6"/>
              </a:rPr>
              <a:t>.vex.com</a:t>
            </a:r>
            <a:endParaRPr lang="en-US" sz="1500" b="1" dirty="0">
              <a:latin typeface="Roboto"/>
              <a:ea typeface="Roboto"/>
              <a:cs typeface="Roboto"/>
              <a:sym typeface="Roboto"/>
            </a:endParaRPr>
          </a:p>
          <a:p>
            <a:pPr lvl="0"/>
            <a:endParaRPr lang="en-US" sz="1500" dirty="0">
              <a:latin typeface="Roboto"/>
              <a:ea typeface="Roboto"/>
              <a:cs typeface="Roboto"/>
              <a:sym typeface="Roboto"/>
            </a:endParaRPr>
          </a:p>
          <a:p>
            <a:pPr lvl="0"/>
            <a:r>
              <a:rPr lang="en-US" sz="1500" b="1" dirty="0">
                <a:solidFill>
                  <a:schemeClr val="hlink"/>
                </a:solidFill>
                <a:uFill>
                  <a:noFill/>
                </a:uFill>
                <a:latin typeface="Roboto"/>
                <a:ea typeface="Roboto"/>
                <a:cs typeface="Roboto"/>
                <a:sym typeface="Roboto"/>
                <a:hlinkClick r:id="rId7"/>
              </a:rPr>
              <a:t>vex.com</a:t>
            </a:r>
            <a:endParaRPr lang="en-US" sz="1500" b="1" dirty="0">
              <a:latin typeface="Roboto"/>
              <a:ea typeface="Roboto"/>
              <a:cs typeface="Roboto"/>
              <a:sym typeface="Roboto"/>
            </a:endParaRPr>
          </a:p>
          <a:p>
            <a:pPr lvl="0"/>
            <a:r>
              <a:rPr lang="en-US" sz="1500" b="1" u="sng" dirty="0">
                <a:solidFill>
                  <a:schemeClr val="hlink"/>
                </a:solidFill>
                <a:latin typeface="Roboto"/>
                <a:ea typeface="Roboto"/>
                <a:cs typeface="Roboto"/>
                <a:sym typeface="Roboto"/>
                <a:hlinkClick r:id="rId8"/>
              </a:rPr>
              <a:t>VIQRC 2026-2027 Game</a:t>
            </a:r>
            <a:r>
              <a:rPr lang="en-US" sz="1500" dirty="0">
                <a:latin typeface="Roboto"/>
                <a:ea typeface="Roboto"/>
                <a:cs typeface="Roboto"/>
                <a:sym typeface="Roboto"/>
              </a:rPr>
              <a:t> - Rules &amp; Game Video</a:t>
            </a:r>
          </a:p>
          <a:p>
            <a:pPr lvl="0"/>
            <a:endParaRPr lang="en-US" sz="1500" dirty="0">
              <a:latin typeface="Roboto"/>
              <a:ea typeface="Roboto"/>
              <a:cs typeface="Roboto"/>
              <a:sym typeface="Roboto"/>
            </a:endParaRPr>
          </a:p>
          <a:p>
            <a:pPr lvl="0">
              <a:buClr>
                <a:schemeClr val="dk1"/>
              </a:buClr>
              <a:buSzPts val="1100"/>
            </a:pPr>
            <a:r>
              <a:rPr lang="en-US" sz="1600" b="1" dirty="0">
                <a:solidFill>
                  <a:schemeClr val="accent5"/>
                </a:solidFill>
                <a:uFill>
                  <a:noFill/>
                </a:uFill>
                <a:latin typeface="Roboto"/>
                <a:ea typeface="Roboto"/>
                <a:cs typeface="Roboto"/>
                <a:sym typeface="Roboto"/>
                <a:hlinkClick r:id="rId9"/>
              </a:rPr>
              <a:t>PowerPoint Help &amp; Learning</a:t>
            </a:r>
            <a:r>
              <a:rPr lang="en-US" sz="1600" b="1" dirty="0">
                <a:solidFill>
                  <a:schemeClr val="accent5"/>
                </a:solidFill>
                <a:uFill>
                  <a:noFill/>
                </a:uFill>
                <a:latin typeface="Roboto"/>
                <a:ea typeface="Roboto"/>
                <a:cs typeface="Roboto"/>
                <a:sym typeface="Roboto"/>
              </a:rPr>
              <a:t> </a:t>
            </a:r>
            <a:r>
              <a:rPr lang="en-US" sz="1600" dirty="0">
                <a:solidFill>
                  <a:schemeClr val="dk1"/>
                </a:solidFill>
                <a:latin typeface="Roboto"/>
                <a:ea typeface="Roboto"/>
                <a:cs typeface="Roboto"/>
                <a:sym typeface="Roboto"/>
              </a:rPr>
              <a:t>by Microsoft</a:t>
            </a:r>
            <a:endParaRPr lang="en-US" sz="1500" dirty="0">
              <a:latin typeface="Roboto"/>
              <a:ea typeface="Roboto"/>
              <a:cs typeface="Roboto"/>
              <a:sym typeface="Roboto"/>
            </a:endParaRPr>
          </a:p>
          <a:p>
            <a:pPr lvl="0"/>
            <a:endParaRPr lang="en-US" sz="1500" dirty="0">
              <a:latin typeface="Roboto"/>
              <a:ea typeface="Roboto"/>
              <a:cs typeface="Roboto"/>
              <a:sym typeface="Roboto"/>
            </a:endParaRPr>
          </a:p>
          <a:p>
            <a:pPr lvl="0">
              <a:buClr>
                <a:schemeClr val="dk1"/>
              </a:buClr>
              <a:buSzPts val="1100"/>
            </a:pPr>
            <a:r>
              <a:rPr lang="en-US" sz="1600" dirty="0">
                <a:solidFill>
                  <a:schemeClr val="dk1"/>
                </a:solidFill>
                <a:latin typeface="Roboto"/>
                <a:ea typeface="Roboto"/>
                <a:cs typeface="Roboto"/>
                <a:sym typeface="Roboto"/>
              </a:rPr>
              <a:t>Get the latest Digital Notebook templates at </a:t>
            </a:r>
            <a:r>
              <a:rPr lang="en-US" sz="1600" dirty="0">
                <a:solidFill>
                  <a:schemeClr val="hlink"/>
                </a:solidFill>
                <a:uFill>
                  <a:noFill/>
                </a:uFill>
                <a:latin typeface="Roboto"/>
                <a:ea typeface="Roboto"/>
                <a:cs typeface="Roboto"/>
                <a:sym typeface="Roboto"/>
                <a:hlinkClick r:id="rId10"/>
              </a:rPr>
              <a:t>notebooks.vex.com</a:t>
            </a:r>
            <a:endParaRPr lang="en-US" sz="1600" dirty="0">
              <a:solidFill>
                <a:schemeClr val="dk1"/>
              </a:solidFill>
              <a:latin typeface="Roboto"/>
              <a:ea typeface="Roboto"/>
              <a:cs typeface="Roboto"/>
              <a:sym typeface="Roboto"/>
            </a:endParaRPr>
          </a:p>
          <a:p>
            <a:pPr lvl="0"/>
            <a:endParaRPr lang="en-US" sz="1500" b="1" dirty="0">
              <a:solidFill>
                <a:srgbClr val="242466"/>
              </a:solidFill>
              <a:latin typeface="Roboto"/>
              <a:ea typeface="Roboto"/>
              <a:cs typeface="Roboto"/>
              <a:sym typeface="Roboto"/>
            </a:endParaRPr>
          </a:p>
        </p:txBody>
      </p:sp>
      <p:sp>
        <p:nvSpPr>
          <p:cNvPr id="371" name="Google Shape;371;p56">
            <a:hlinkClick r:id="rId11"/>
          </p:cNvPr>
          <p:cNvSpPr/>
          <p:nvPr/>
        </p:nvSpPr>
        <p:spPr>
          <a:xfrm>
            <a:off x="679800" y="754375"/>
            <a:ext cx="3102000" cy="2039700"/>
          </a:xfrm>
          <a:prstGeom prst="roundRect">
            <a:avLst>
              <a:gd name="adj" fmla="val 6825"/>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6">
            <a:hlinkClick r:id="rId12"/>
          </p:cNvPr>
          <p:cNvSpPr/>
          <p:nvPr/>
        </p:nvSpPr>
        <p:spPr>
          <a:xfrm>
            <a:off x="3999600" y="754375"/>
            <a:ext cx="3102000" cy="2039700"/>
          </a:xfrm>
          <a:prstGeom prst="roundRect">
            <a:avLst>
              <a:gd name="adj" fmla="val 6825"/>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56">
            <a:hlinkClick r:id="rId13"/>
          </p:cNvPr>
          <p:cNvSpPr/>
          <p:nvPr/>
        </p:nvSpPr>
        <p:spPr>
          <a:xfrm>
            <a:off x="679800" y="3027175"/>
            <a:ext cx="3102000" cy="2039700"/>
          </a:xfrm>
          <a:prstGeom prst="roundRect">
            <a:avLst>
              <a:gd name="adj" fmla="val 6825"/>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56">
            <a:hlinkClick r:id="rId14"/>
          </p:cNvPr>
          <p:cNvSpPr/>
          <p:nvPr/>
        </p:nvSpPr>
        <p:spPr>
          <a:xfrm>
            <a:off x="3999600" y="3027175"/>
            <a:ext cx="3102000" cy="2039700"/>
          </a:xfrm>
          <a:prstGeom prst="roundRect">
            <a:avLst>
              <a:gd name="adj" fmla="val 6825"/>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6"/>
          <p:cNvSpPr txBox="1">
            <a:spLocks noGrp="1"/>
          </p:cNvSpPr>
          <p:nvPr>
            <p:ph type="title"/>
          </p:nvPr>
        </p:nvSpPr>
        <p:spPr>
          <a:xfrm>
            <a:off x="3260100" y="291775"/>
            <a:ext cx="1252200" cy="2295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1600" b="1"/>
              <a:t>Resources</a:t>
            </a:r>
            <a:endParaRPr/>
          </a:p>
        </p:txBody>
      </p:sp>
      <p:sp>
        <p:nvSpPr>
          <p:cNvPr id="376" name="Google Shape;376;p56"/>
          <p:cNvSpPr/>
          <p:nvPr/>
        </p:nvSpPr>
        <p:spPr>
          <a:xfrm>
            <a:off x="4672150" y="7526425"/>
            <a:ext cx="2254200" cy="1359600"/>
          </a:xfrm>
          <a:prstGeom prst="rect">
            <a:avLst/>
          </a:prstGeom>
          <a:solidFill>
            <a:srgbClr val="FFF2C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000000"/>
                </a:solidFill>
                <a:latin typeface="Roboto Mono"/>
                <a:ea typeface="Roboto Mono"/>
                <a:cs typeface="Roboto Mono"/>
                <a:sym typeface="Roboto Mono"/>
              </a:rPr>
              <a:t>Add your own resources here!</a:t>
            </a:r>
            <a:endParaRPr>
              <a:solidFill>
                <a:srgbClr val="000000"/>
              </a:solidFill>
              <a:latin typeface="Roboto Mono"/>
              <a:ea typeface="Roboto Mono"/>
              <a:cs typeface="Roboto Mono"/>
              <a:sym typeface="Roboto Mono"/>
            </a:endParaRPr>
          </a:p>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57"/>
          <p:cNvSpPr txBox="1">
            <a:spLocks noGrp="1"/>
          </p:cNvSpPr>
          <p:nvPr>
            <p:ph type="subTitle" idx="1"/>
          </p:nvPr>
        </p:nvSpPr>
        <p:spPr>
          <a:xfrm>
            <a:off x="228600" y="649224"/>
            <a:ext cx="7315200" cy="9144000"/>
          </a:xfrm>
          <a:prstGeom prst="rect">
            <a:avLst/>
          </a:prstGeom>
        </p:spPr>
        <p:txBody>
          <a:bodyPr spcFirstLastPara="1" wrap="square" lIns="0" tIns="0" rIns="0" bIns="0" anchor="t" anchorCtr="0">
            <a:noAutofit/>
          </a:bodyPr>
          <a:lstStyle/>
          <a:p>
            <a:pPr marL="0" lvl="0" indent="0" algn="l" defTabSz="857250" rtl="0">
              <a:spcBef>
                <a:spcPts val="0"/>
              </a:spcBef>
              <a:spcAft>
                <a:spcPts val="0"/>
              </a:spcAft>
              <a:buClr>
                <a:schemeClr val="dk1"/>
              </a:buClr>
              <a:buSzPts val="1100"/>
              <a:buFont typeface="Arial"/>
              <a:buNone/>
            </a:pPr>
            <a:r>
              <a:rPr lang="en" dirty="0">
                <a:solidFill>
                  <a:schemeClr val="dk1"/>
                </a:solidFill>
              </a:rPr>
              <a:t>1	</a:t>
            </a:r>
            <a:r>
              <a:rPr lang="en" u="sng" dirty="0">
                <a:solidFill>
                  <a:schemeClr val="hlink"/>
                </a:solidFill>
                <a:hlinkClick r:id="rId3" action="ppaction://hlinksldjump"/>
              </a:rPr>
              <a:t>Example page</a:t>
            </a:r>
            <a:r>
              <a:rPr lang="en" dirty="0">
                <a:solidFill>
                  <a:schemeClr val="dk1"/>
                </a:solidFill>
              </a:rPr>
              <a:t>					2026-08-01</a:t>
            </a:r>
            <a:endParaRPr dirty="0">
              <a:solidFill>
                <a:schemeClr val="dk1"/>
              </a:solidFill>
            </a:endParaRPr>
          </a:p>
          <a:p>
            <a:pPr marL="0" lvl="0" indent="0" algn="l" defTabSz="857250" rtl="0">
              <a:spcBef>
                <a:spcPts val="0"/>
              </a:spcBef>
              <a:spcAft>
                <a:spcPts val="0"/>
              </a:spcAft>
              <a:buClr>
                <a:schemeClr val="dk1"/>
              </a:buClr>
              <a:buSzPts val="1100"/>
              <a:buFont typeface="Arial"/>
              <a:buNone/>
            </a:pPr>
            <a:r>
              <a:rPr lang="en" dirty="0">
                <a:solidFill>
                  <a:schemeClr val="dk1"/>
                </a:solidFill>
              </a:rPr>
              <a:t>2	</a:t>
            </a:r>
            <a:r>
              <a:rPr lang="en" u="sng" dirty="0">
                <a:solidFill>
                  <a:schemeClr val="hlink"/>
                </a:solidFill>
                <a:hlinkClick r:id="rId4" action="ppaction://hlinksldjump"/>
              </a:rPr>
              <a:t>Example page 2</a:t>
            </a:r>
            <a:r>
              <a:rPr lang="en" dirty="0">
                <a:solidFill>
                  <a:schemeClr val="dk1"/>
                </a:solidFill>
              </a:rPr>
              <a:t>					2026-08-01</a:t>
            </a:r>
            <a:endParaRPr dirty="0">
              <a:solidFill>
                <a:schemeClr val="dk1"/>
              </a:solidFill>
            </a:endParaRPr>
          </a:p>
          <a:p>
            <a:pPr marL="0" lvl="0" indent="0" algn="l" defTabSz="857250" rtl="0">
              <a:spcBef>
                <a:spcPts val="0"/>
              </a:spcBef>
              <a:spcAft>
                <a:spcPts val="0"/>
              </a:spcAft>
              <a:buClr>
                <a:schemeClr val="dk1"/>
              </a:buClr>
              <a:buSzPts val="1100"/>
              <a:buFont typeface="Arial"/>
              <a:buNone/>
            </a:pPr>
            <a:r>
              <a:rPr lang="en" dirty="0">
                <a:solidFill>
                  <a:schemeClr val="dk1"/>
                </a:solidFill>
              </a:rPr>
              <a:t>3	</a:t>
            </a:r>
            <a:r>
              <a:rPr lang="en" u="sng" dirty="0">
                <a:solidFill>
                  <a:schemeClr val="hlink"/>
                </a:solidFill>
                <a:hlinkClick r:id="rId5" action="ppaction://hlinksldjump"/>
              </a:rPr>
              <a:t>Example page 3</a:t>
            </a:r>
            <a:r>
              <a:rPr lang="en" dirty="0">
                <a:solidFill>
                  <a:schemeClr val="dk1"/>
                </a:solidFill>
              </a:rPr>
              <a:t>					2026-08-01</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
        <p:nvSpPr>
          <p:cNvPr id="382" name="Google Shape;382;p57"/>
          <p:cNvSpPr txBox="1"/>
          <p:nvPr/>
        </p:nvSpPr>
        <p:spPr>
          <a:xfrm>
            <a:off x="228600" y="6829500"/>
            <a:ext cx="3452400" cy="2865600"/>
          </a:xfrm>
          <a:prstGeom prst="rect">
            <a:avLst/>
          </a:prstGeom>
          <a:solidFill>
            <a:srgbClr val="C9DAF8"/>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Roboto Mono"/>
                <a:ea typeface="Roboto Mono"/>
                <a:cs typeface="Roboto Mono"/>
                <a:sym typeface="Roboto Mono"/>
              </a:rPr>
              <a:t>Notebooking Tip: </a:t>
            </a:r>
            <a:endParaRPr b="1">
              <a:latin typeface="Roboto Mono"/>
              <a:ea typeface="Roboto Mono"/>
              <a:cs typeface="Roboto Mono"/>
              <a:sym typeface="Roboto Mono"/>
            </a:endParaRPr>
          </a:p>
          <a:p>
            <a:pPr marL="0" lvl="0" indent="0" algn="ctr" rtl="0">
              <a:spcBef>
                <a:spcPts val="0"/>
              </a:spcBef>
              <a:spcAft>
                <a:spcPts val="0"/>
              </a:spcAft>
              <a:buNone/>
            </a:pPr>
            <a:r>
              <a:rPr lang="en" b="1">
                <a:latin typeface="Roboto Mono"/>
                <a:ea typeface="Roboto Mono"/>
                <a:cs typeface="Roboto Mono"/>
                <a:sym typeface="Roboto Mono"/>
              </a:rPr>
              <a:t>Table of Contents</a:t>
            </a:r>
            <a:endParaRPr b="1">
              <a:latin typeface="Roboto Mono"/>
              <a:ea typeface="Roboto Mono"/>
              <a:cs typeface="Roboto Mono"/>
              <a:sym typeface="Roboto Mono"/>
            </a:endParaRPr>
          </a:p>
          <a:p>
            <a:pPr marL="0" lvl="0" indent="0" algn="l" rtl="0">
              <a:spcBef>
                <a:spcPts val="0"/>
              </a:spcBef>
              <a:spcAft>
                <a:spcPts val="0"/>
              </a:spcAft>
              <a:buNone/>
            </a:pPr>
            <a:endParaRPr>
              <a:latin typeface="Roboto Mono"/>
              <a:ea typeface="Roboto Mono"/>
              <a:cs typeface="Roboto Mono"/>
              <a:sym typeface="Roboto Mono"/>
            </a:endParaRPr>
          </a:p>
          <a:p>
            <a:pPr marL="0" lvl="0" indent="0" algn="l" rtl="0">
              <a:spcBef>
                <a:spcPts val="0"/>
              </a:spcBef>
              <a:spcAft>
                <a:spcPts val="0"/>
              </a:spcAft>
              <a:buNone/>
            </a:pPr>
            <a:r>
              <a:rPr lang="en">
                <a:latin typeface="Roboto Mono"/>
                <a:ea typeface="Roboto Mono"/>
                <a:cs typeface="Roboto Mono"/>
                <a:sym typeface="Roboto Mono"/>
              </a:rPr>
              <a:t>Be sure to update the Table of Contents before submitting your notebook for judging!</a:t>
            </a:r>
            <a:endParaRPr>
              <a:latin typeface="Roboto Mono"/>
              <a:ea typeface="Roboto Mono"/>
              <a:cs typeface="Roboto Mono"/>
              <a:sym typeface="Roboto Mono"/>
            </a:endParaRPr>
          </a:p>
          <a:p>
            <a:pPr marL="0" lvl="0" indent="0" algn="l" rtl="0">
              <a:spcBef>
                <a:spcPts val="0"/>
              </a:spcBef>
              <a:spcAft>
                <a:spcPts val="0"/>
              </a:spcAft>
              <a:buNone/>
            </a:pPr>
            <a:endParaRPr>
              <a:latin typeface="Roboto Mono"/>
              <a:ea typeface="Roboto Mono"/>
              <a:cs typeface="Roboto Mono"/>
              <a:sym typeface="Roboto Mono"/>
            </a:endParaRPr>
          </a:p>
          <a:p>
            <a:pPr marL="0" lvl="0" indent="0" algn="l" rtl="0">
              <a:lnSpc>
                <a:spcPct val="115000"/>
              </a:lnSpc>
              <a:spcBef>
                <a:spcPts val="0"/>
              </a:spcBef>
              <a:spcAft>
                <a:spcPts val="0"/>
              </a:spcAft>
              <a:buClr>
                <a:srgbClr val="000000"/>
              </a:buClr>
              <a:buSzPts val="1100"/>
              <a:buFont typeface="Arial"/>
              <a:buNone/>
            </a:pPr>
            <a:r>
              <a:rPr lang="en">
                <a:latin typeface="Roboto Mono"/>
                <a:ea typeface="Roboto Mono"/>
                <a:cs typeface="Roboto Mono"/>
                <a:sym typeface="Roboto Mono"/>
              </a:rPr>
              <a:t>Consider naming your pages with the engineering process steps you are on, in addition to the subject.</a:t>
            </a:r>
            <a:endParaRPr>
              <a:latin typeface="Roboto Mono"/>
              <a:ea typeface="Roboto Mono"/>
              <a:cs typeface="Roboto Mono"/>
              <a:sym typeface="Roboto Mono"/>
            </a:endParaRPr>
          </a:p>
          <a:p>
            <a:pPr marL="0" lvl="0" indent="0" algn="l" rtl="0">
              <a:spcBef>
                <a:spcPts val="0"/>
              </a:spcBef>
              <a:spcAft>
                <a:spcPts val="0"/>
              </a:spcAft>
              <a:buNone/>
            </a:pPr>
            <a:endParaRPr>
              <a:latin typeface="Roboto Mono"/>
              <a:ea typeface="Roboto Mono"/>
              <a:cs typeface="Roboto Mono"/>
              <a:sym typeface="Roboto Mono"/>
            </a:endParaRPr>
          </a:p>
        </p:txBody>
      </p:sp>
      <p:sp>
        <p:nvSpPr>
          <p:cNvPr id="383" name="Google Shape;383;p57"/>
          <p:cNvSpPr txBox="1"/>
          <p:nvPr/>
        </p:nvSpPr>
        <p:spPr>
          <a:xfrm>
            <a:off x="228600" y="1617850"/>
            <a:ext cx="7315200" cy="3416290"/>
          </a:xfrm>
          <a:prstGeom prst="rect">
            <a:avLst/>
          </a:prstGeom>
          <a:solidFill>
            <a:srgbClr val="FFFFFF"/>
          </a:solidFill>
          <a:ln>
            <a:noFill/>
          </a:ln>
        </p:spPr>
        <p:txBody>
          <a:bodyPr spcFirstLastPara="1" wrap="square" lIns="91425" tIns="91425" rIns="91425" bIns="91425" anchor="t" anchorCtr="0">
            <a:spAutoFit/>
          </a:bodyPr>
          <a:lstStyle/>
          <a:p>
            <a:pPr lvl="0">
              <a:buSzPts val="1100"/>
            </a:pPr>
            <a:r>
              <a:rPr lang="en-US" b="1" dirty="0">
                <a:latin typeface="Roboto"/>
                <a:ea typeface="Roboto"/>
                <a:cs typeface="Roboto"/>
                <a:sym typeface="Roboto"/>
              </a:rPr>
              <a:t>Using Microsoft PowerPoint for Table of Contents</a:t>
            </a:r>
          </a:p>
          <a:p>
            <a:pPr lvl="0"/>
            <a:endParaRPr lang="en-US" dirty="0">
              <a:latin typeface="Roboto"/>
              <a:ea typeface="Roboto"/>
              <a:cs typeface="Roboto"/>
              <a:sym typeface="Roboto"/>
            </a:endParaRPr>
          </a:p>
          <a:p>
            <a:pPr lvl="0"/>
            <a:r>
              <a:rPr lang="en-US" dirty="0">
                <a:latin typeface="Roboto"/>
                <a:ea typeface="Roboto"/>
                <a:cs typeface="Roboto"/>
                <a:sym typeface="Roboto"/>
              </a:rPr>
              <a:t>The Table of Contents entries above are examples of links to pages in the notebook.  </a:t>
            </a:r>
          </a:p>
          <a:p>
            <a:pPr marL="457200" lvl="0" indent="-323850">
              <a:buSzPts val="1500"/>
              <a:buFont typeface="Roboto"/>
              <a:buChar char="●"/>
            </a:pPr>
            <a:r>
              <a:rPr lang="en-US" dirty="0">
                <a:latin typeface="Roboto"/>
                <a:ea typeface="Roboto"/>
                <a:cs typeface="Roboto"/>
                <a:sym typeface="Roboto"/>
              </a:rPr>
              <a:t>Link to any pages or sections you want</a:t>
            </a:r>
          </a:p>
          <a:p>
            <a:pPr marL="457200" lvl="0" indent="-323850">
              <a:buSzPts val="1500"/>
              <a:buFont typeface="Roboto"/>
              <a:buChar char="●"/>
            </a:pPr>
            <a:r>
              <a:rPr lang="en-US" dirty="0">
                <a:latin typeface="Roboto"/>
                <a:ea typeface="Roboto"/>
                <a:cs typeface="Roboto"/>
                <a:sym typeface="Roboto"/>
              </a:rPr>
              <a:t>Not every page needs an entry in the Table of Contents</a:t>
            </a:r>
          </a:p>
          <a:p>
            <a:pPr marL="457200" lvl="0" indent="-323850">
              <a:buSzPts val="1500"/>
              <a:buFont typeface="Roboto"/>
              <a:buChar char="●"/>
            </a:pPr>
            <a:r>
              <a:rPr lang="en-US" dirty="0">
                <a:latin typeface="Roboto"/>
                <a:ea typeface="Roboto"/>
                <a:cs typeface="Roboto"/>
                <a:sym typeface="Roboto"/>
              </a:rPr>
              <a:t>Page numbers are manually entered on each page and entered here.  </a:t>
            </a:r>
          </a:p>
          <a:p>
            <a:pPr marL="457200" lvl="0" indent="-323850">
              <a:buSzPts val="1500"/>
              <a:buFont typeface="Roboto"/>
              <a:buChar char="●"/>
            </a:pPr>
            <a:r>
              <a:rPr lang="en-US" dirty="0">
                <a:latin typeface="Roboto"/>
                <a:ea typeface="Roboto"/>
                <a:cs typeface="Roboto"/>
                <a:sym typeface="Roboto"/>
              </a:rPr>
              <a:t>Date every entry!</a:t>
            </a:r>
          </a:p>
          <a:p>
            <a:pPr lvl="0"/>
            <a:endParaRPr lang="en-US" dirty="0">
              <a:latin typeface="Roboto"/>
              <a:ea typeface="Roboto"/>
              <a:cs typeface="Roboto"/>
              <a:sym typeface="Roboto"/>
            </a:endParaRPr>
          </a:p>
          <a:p>
            <a:pPr lvl="0"/>
            <a:r>
              <a:rPr lang="en-US" dirty="0">
                <a:latin typeface="Roboto"/>
                <a:ea typeface="Roboto"/>
                <a:cs typeface="Roboto"/>
                <a:sym typeface="Roboto"/>
              </a:rPr>
              <a:t>Before inserting links, it is best to enter a title on the page you are linking to.</a:t>
            </a:r>
          </a:p>
          <a:p>
            <a:pPr lvl="0"/>
            <a:endParaRPr lang="en-US" dirty="0">
              <a:latin typeface="Roboto"/>
              <a:ea typeface="Roboto"/>
              <a:cs typeface="Roboto"/>
              <a:sym typeface="Roboto"/>
            </a:endParaRPr>
          </a:p>
          <a:p>
            <a:pPr lvl="0"/>
            <a:r>
              <a:rPr lang="en-US" b="1" dirty="0">
                <a:latin typeface="Roboto"/>
                <a:ea typeface="Roboto"/>
                <a:cs typeface="Roboto"/>
                <a:sym typeface="Roboto"/>
              </a:rPr>
              <a:t>Inserting links:</a:t>
            </a:r>
          </a:p>
          <a:p>
            <a:pPr marL="457200" lvl="0" indent="-323850">
              <a:buSzPts val="1500"/>
              <a:buFont typeface="Roboto"/>
              <a:buAutoNum type="arabicPeriod"/>
            </a:pPr>
            <a:r>
              <a:rPr lang="en-US" dirty="0">
                <a:latin typeface="Roboto"/>
                <a:ea typeface="Roboto"/>
                <a:cs typeface="Roboto"/>
                <a:sym typeface="Roboto"/>
              </a:rPr>
              <a:t>Right click the selection you want to link</a:t>
            </a:r>
          </a:p>
          <a:p>
            <a:pPr marL="457200" lvl="0" indent="-323850">
              <a:buSzPts val="1500"/>
              <a:buFont typeface="Roboto"/>
              <a:buAutoNum type="arabicPeriod"/>
            </a:pPr>
            <a:r>
              <a:rPr lang="en-US" dirty="0">
                <a:latin typeface="Roboto"/>
                <a:ea typeface="Roboto"/>
                <a:cs typeface="Roboto"/>
                <a:sym typeface="Roboto"/>
              </a:rPr>
              <a:t>Go to the </a:t>
            </a:r>
            <a:r>
              <a:rPr lang="en-US" dirty="0">
                <a:latin typeface="Roboto Medium"/>
                <a:ea typeface="Roboto Medium"/>
                <a:cs typeface="Roboto Medium"/>
                <a:sym typeface="Roboto Medium"/>
              </a:rPr>
              <a:t>“Link”</a:t>
            </a:r>
            <a:r>
              <a:rPr lang="en-US" dirty="0">
                <a:latin typeface="Roboto"/>
                <a:ea typeface="Roboto"/>
                <a:cs typeface="Roboto"/>
                <a:sym typeface="Roboto"/>
              </a:rPr>
              <a:t> menu and click </a:t>
            </a:r>
            <a:r>
              <a:rPr lang="en-US" b="1" dirty="0">
                <a:latin typeface="Roboto"/>
                <a:ea typeface="Roboto"/>
                <a:cs typeface="Roboto"/>
                <a:sym typeface="Roboto"/>
              </a:rPr>
              <a:t>“Insert Link”</a:t>
            </a:r>
          </a:p>
          <a:p>
            <a:pPr marL="457200" lvl="0" indent="-323850">
              <a:buSzPts val="1500"/>
              <a:buFont typeface="Roboto"/>
              <a:buAutoNum type="arabicPeriod"/>
            </a:pPr>
            <a:r>
              <a:rPr lang="en-US" dirty="0">
                <a:latin typeface="Roboto"/>
                <a:ea typeface="Roboto"/>
                <a:cs typeface="Roboto"/>
                <a:sym typeface="Roboto"/>
              </a:rPr>
              <a:t>On the left side of the dialog box select </a:t>
            </a:r>
            <a:r>
              <a:rPr lang="en-US" dirty="0">
                <a:latin typeface="Roboto Medium"/>
                <a:ea typeface="Roboto Medium"/>
                <a:cs typeface="Roboto Medium"/>
                <a:sym typeface="Roboto Medium"/>
              </a:rPr>
              <a:t>“Place in this document”</a:t>
            </a:r>
          </a:p>
          <a:p>
            <a:pPr marL="457200" lvl="0" indent="-323850">
              <a:buSzPts val="1500"/>
              <a:buFont typeface="Roboto"/>
              <a:buAutoNum type="arabicPeriod"/>
            </a:pPr>
            <a:r>
              <a:rPr lang="en-US" dirty="0">
                <a:latin typeface="Roboto"/>
                <a:ea typeface="Roboto"/>
                <a:cs typeface="Roboto"/>
                <a:sym typeface="Roboto"/>
              </a:rPr>
              <a:t>Adjust and use Tabs to line up dates and page numbers.</a:t>
            </a:r>
          </a:p>
        </p:txBody>
      </p:sp>
      <p:sp>
        <p:nvSpPr>
          <p:cNvPr id="384" name="Google Shape;384;p57"/>
          <p:cNvSpPr txBox="1"/>
          <p:nvPr/>
        </p:nvSpPr>
        <p:spPr>
          <a:xfrm>
            <a:off x="4957800" y="6829500"/>
            <a:ext cx="2586000" cy="1224300"/>
          </a:xfrm>
          <a:prstGeom prst="rect">
            <a:avLst/>
          </a:prstGeom>
          <a:solidFill>
            <a:srgbClr val="D9EAD3"/>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oboto Mono"/>
                <a:ea typeface="Roboto Mono"/>
                <a:cs typeface="Roboto Mono"/>
                <a:sym typeface="Roboto Mono"/>
              </a:rPr>
              <a:t>This layout is </a:t>
            </a:r>
            <a:endParaRPr>
              <a:latin typeface="Roboto Mono"/>
              <a:ea typeface="Roboto Mono"/>
              <a:cs typeface="Roboto Mono"/>
              <a:sym typeface="Roboto Mono"/>
            </a:endParaRPr>
          </a:p>
          <a:p>
            <a:pPr marL="0" lvl="0" indent="0" algn="ctr" rtl="0">
              <a:spcBef>
                <a:spcPts val="0"/>
              </a:spcBef>
              <a:spcAft>
                <a:spcPts val="0"/>
              </a:spcAft>
              <a:buNone/>
            </a:pPr>
            <a:r>
              <a:rPr lang="en" b="1">
                <a:latin typeface="Roboto Mono"/>
                <a:ea typeface="Roboto Mono"/>
                <a:cs typeface="Roboto Mono"/>
                <a:sym typeface="Roboto Mono"/>
              </a:rPr>
              <a:t>“Table of Contents”</a:t>
            </a:r>
            <a:endParaRPr b="1">
              <a:latin typeface="Roboto Mono"/>
              <a:ea typeface="Roboto Mono"/>
              <a:cs typeface="Roboto Mono"/>
              <a:sym typeface="Roboto Mono"/>
            </a:endParaRPr>
          </a:p>
          <a:p>
            <a:pPr marL="0" lvl="0" indent="0" algn="ctr" rtl="0">
              <a:spcBef>
                <a:spcPts val="0"/>
              </a:spcBef>
              <a:spcAft>
                <a:spcPts val="0"/>
              </a:spcAft>
              <a:buNone/>
            </a:pPr>
            <a:endParaRPr>
              <a:latin typeface="Roboto Mono"/>
              <a:ea typeface="Roboto Mono"/>
              <a:cs typeface="Roboto Mono"/>
              <a:sym typeface="Roboto Mono"/>
            </a:endParaRPr>
          </a:p>
          <a:p>
            <a:pPr marL="0" lvl="0" indent="0" algn="ctr" rtl="0">
              <a:spcBef>
                <a:spcPts val="0"/>
              </a:spcBef>
              <a:spcAft>
                <a:spcPts val="0"/>
              </a:spcAft>
              <a:buNone/>
            </a:pPr>
            <a:r>
              <a:rPr lang="en">
                <a:latin typeface="Roboto Mono"/>
                <a:ea typeface="Roboto Mono"/>
                <a:cs typeface="Roboto Mono"/>
                <a:sym typeface="Roboto Mono"/>
              </a:rPr>
              <a:t>You can add more of these pages as needed.</a:t>
            </a:r>
            <a:endParaRPr>
              <a:latin typeface="Roboto Mono"/>
              <a:ea typeface="Roboto Mono"/>
              <a:cs typeface="Roboto Mono"/>
              <a:sym typeface="Roboto Mono"/>
            </a:endParaRPr>
          </a:p>
        </p:txBody>
      </p:sp>
      <p:pic>
        <p:nvPicPr>
          <p:cNvPr id="2" name="Picture 1">
            <a:extLst>
              <a:ext uri="{FF2B5EF4-FFF2-40B4-BE49-F238E27FC236}">
                <a16:creationId xmlns:a16="http://schemas.microsoft.com/office/drawing/2014/main" id="{9D569BCA-AA1A-4C35-85E6-C14F822BB143}"/>
              </a:ext>
            </a:extLst>
          </p:cNvPr>
          <p:cNvPicPr>
            <a:picLocks noChangeAspect="1"/>
          </p:cNvPicPr>
          <p:nvPr/>
        </p:nvPicPr>
        <p:blipFill>
          <a:blip r:embed="rId6"/>
          <a:stretch>
            <a:fillRect/>
          </a:stretch>
        </p:blipFill>
        <p:spPr>
          <a:xfrm>
            <a:off x="2785148" y="5221224"/>
            <a:ext cx="2202104" cy="1221502"/>
          </a:xfrm>
          <a:prstGeom prst="rect">
            <a:avLst/>
          </a:prstGeom>
          <a:ln w="57150">
            <a:solidFill>
              <a:schemeClr val="accent6"/>
            </a:solid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58"/>
          <p:cNvSpPr txBox="1">
            <a:spLocks noGrp="1"/>
          </p:cNvSpPr>
          <p:nvPr>
            <p:ph type="subTitle" idx="1"/>
          </p:nvPr>
        </p:nvSpPr>
        <p:spPr>
          <a:xfrm>
            <a:off x="688375" y="9618529"/>
            <a:ext cx="31968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Art</a:t>
            </a:r>
            <a:endParaRPr/>
          </a:p>
        </p:txBody>
      </p:sp>
      <p:sp>
        <p:nvSpPr>
          <p:cNvPr id="390" name="Google Shape;390;p58"/>
          <p:cNvSpPr txBox="1">
            <a:spLocks noGrp="1"/>
          </p:cNvSpPr>
          <p:nvPr>
            <p:ph type="subTitle" idx="2"/>
          </p:nvPr>
        </p:nvSpPr>
        <p:spPr>
          <a:xfrm>
            <a:off x="4349575" y="9618500"/>
            <a:ext cx="25167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06/05/2026</a:t>
            </a:r>
            <a:endParaRPr/>
          </a:p>
        </p:txBody>
      </p:sp>
      <p:sp>
        <p:nvSpPr>
          <p:cNvPr id="391" name="Google Shape;391;p58"/>
          <p:cNvSpPr txBox="1">
            <a:spLocks noGrp="1"/>
          </p:cNvSpPr>
          <p:nvPr>
            <p:ph type="subTitle" idx="3"/>
          </p:nvPr>
        </p:nvSpPr>
        <p:spPr>
          <a:xfrm>
            <a:off x="7221650" y="9618500"/>
            <a:ext cx="4875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10</a:t>
            </a:r>
            <a:endParaRPr/>
          </a:p>
        </p:txBody>
      </p:sp>
      <p:sp>
        <p:nvSpPr>
          <p:cNvPr id="392" name="Google Shape;392;p58"/>
          <p:cNvSpPr txBox="1">
            <a:spLocks noGrp="1"/>
          </p:cNvSpPr>
          <p:nvPr>
            <p:ph type="title"/>
          </p:nvPr>
        </p:nvSpPr>
        <p:spPr>
          <a:xfrm>
            <a:off x="688375" y="9380417"/>
            <a:ext cx="6858000" cy="2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Blank page example</a:t>
            </a:r>
            <a:endParaRPr/>
          </a:p>
        </p:txBody>
      </p:sp>
      <p:pic>
        <p:nvPicPr>
          <p:cNvPr id="393" name="Google Shape;393;p58"/>
          <p:cNvPicPr preferRelativeResize="0"/>
          <p:nvPr/>
        </p:nvPicPr>
        <p:blipFill>
          <a:blip r:embed="rId3">
            <a:alphaModFix/>
          </a:blip>
          <a:stretch>
            <a:fillRect/>
          </a:stretch>
        </p:blipFill>
        <p:spPr>
          <a:xfrm>
            <a:off x="590135" y="616025"/>
            <a:ext cx="6592149" cy="5297276"/>
          </a:xfrm>
          <a:prstGeom prst="rect">
            <a:avLst/>
          </a:prstGeom>
          <a:noFill/>
          <a:ln w="9525" cap="flat" cmpd="sng">
            <a:solidFill>
              <a:srgbClr val="B7B7B7"/>
            </a:solidFill>
            <a:prstDash val="solid"/>
            <a:round/>
            <a:headEnd type="none" w="sm" len="sm"/>
            <a:tailEnd type="none" w="sm" len="sm"/>
          </a:ln>
          <a:effectLst>
            <a:outerShdw blurRad="57150" dist="38100" dir="2760000" algn="bl" rotWithShape="0">
              <a:srgbClr val="000000">
                <a:alpha val="50000"/>
              </a:srgbClr>
            </a:outerShdw>
          </a:effectLst>
        </p:spPr>
      </p:pic>
      <p:sp>
        <p:nvSpPr>
          <p:cNvPr id="394" name="Google Shape;394;p58"/>
          <p:cNvSpPr txBox="1"/>
          <p:nvPr/>
        </p:nvSpPr>
        <p:spPr>
          <a:xfrm>
            <a:off x="2439150" y="6420975"/>
            <a:ext cx="2894100" cy="2185500"/>
          </a:xfrm>
          <a:prstGeom prst="rect">
            <a:avLst/>
          </a:prstGeom>
          <a:solidFill>
            <a:srgbClr val="D9EAD3"/>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a:latin typeface="Roboto Mono"/>
                <a:ea typeface="Roboto Mono"/>
                <a:cs typeface="Roboto Mono"/>
                <a:sym typeface="Roboto Mono"/>
              </a:rPr>
              <a:t>This layout is </a:t>
            </a:r>
            <a:endParaRPr>
              <a:latin typeface="Roboto Mono"/>
              <a:ea typeface="Roboto Mono"/>
              <a:cs typeface="Roboto Mono"/>
              <a:sym typeface="Roboto Mono"/>
            </a:endParaRPr>
          </a:p>
          <a:p>
            <a:pPr marL="0" marR="0" lvl="0" indent="0" algn="ctr" rtl="0">
              <a:lnSpc>
                <a:spcPct val="100000"/>
              </a:lnSpc>
              <a:spcBef>
                <a:spcPts val="0"/>
              </a:spcBef>
              <a:spcAft>
                <a:spcPts val="0"/>
              </a:spcAft>
              <a:buNone/>
            </a:pPr>
            <a:r>
              <a:rPr lang="en">
                <a:latin typeface="Roboto Mono"/>
                <a:ea typeface="Roboto Mono"/>
                <a:cs typeface="Roboto Mono"/>
                <a:sym typeface="Roboto Mono"/>
              </a:rPr>
              <a:t>“</a:t>
            </a:r>
            <a:r>
              <a:rPr lang="en" b="1">
                <a:latin typeface="Roboto Mono"/>
                <a:ea typeface="Roboto Mono"/>
                <a:cs typeface="Roboto Mono"/>
                <a:sym typeface="Roboto Mono"/>
              </a:rPr>
              <a:t>Blank</a:t>
            </a:r>
            <a:r>
              <a:rPr lang="en">
                <a:latin typeface="Roboto Mono"/>
                <a:ea typeface="Roboto Mono"/>
                <a:cs typeface="Roboto Mono"/>
                <a:sym typeface="Roboto Mono"/>
              </a:rPr>
              <a:t>”</a:t>
            </a:r>
            <a:endParaRPr>
              <a:latin typeface="Roboto Mono"/>
              <a:ea typeface="Roboto Mono"/>
              <a:cs typeface="Roboto Mono"/>
              <a:sym typeface="Roboto Mono"/>
            </a:endParaRPr>
          </a:p>
          <a:p>
            <a:pPr marL="0" marR="0" lvl="0" indent="0" algn="l" rtl="0">
              <a:lnSpc>
                <a:spcPct val="100000"/>
              </a:lnSpc>
              <a:spcBef>
                <a:spcPts val="0"/>
              </a:spcBef>
              <a:spcAft>
                <a:spcPts val="0"/>
              </a:spcAft>
              <a:buNone/>
            </a:pPr>
            <a:endParaRPr>
              <a:latin typeface="Roboto Mono"/>
              <a:ea typeface="Roboto Mono"/>
              <a:cs typeface="Roboto Mono"/>
              <a:sym typeface="Roboto Mono"/>
            </a:endParaRPr>
          </a:p>
          <a:p>
            <a:pPr marL="0" marR="0" lvl="0" indent="0" algn="l" rtl="0">
              <a:lnSpc>
                <a:spcPct val="100000"/>
              </a:lnSpc>
              <a:spcBef>
                <a:spcPts val="0"/>
              </a:spcBef>
              <a:spcAft>
                <a:spcPts val="0"/>
              </a:spcAft>
              <a:buNone/>
            </a:pPr>
            <a:r>
              <a:rPr lang="en">
                <a:latin typeface="Roboto Mono"/>
                <a:ea typeface="Roboto Mono"/>
                <a:cs typeface="Roboto Mono"/>
                <a:sym typeface="Roboto Mono"/>
              </a:rPr>
              <a:t>This is great for pasting in photos of drawings, code,actual prototypes or anything else you want to document.</a:t>
            </a:r>
            <a:endParaRPr>
              <a:latin typeface="Roboto Mono"/>
              <a:ea typeface="Roboto Mono"/>
              <a:cs typeface="Roboto Mono"/>
              <a:sym typeface="Roboto Mono"/>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VEX V5 Robotics">
  <a:themeElements>
    <a:clrScheme name="Simple Light">
      <a:dk1>
        <a:srgbClr val="000000"/>
      </a:dk1>
      <a:lt1>
        <a:srgbClr val="FFFFFF"/>
      </a:lt1>
      <a:dk2>
        <a:srgbClr val="888B8D"/>
      </a:dk2>
      <a:lt2>
        <a:srgbClr val="D22630"/>
      </a:lt2>
      <a:accent1>
        <a:srgbClr val="EFBFBA"/>
      </a:accent1>
      <a:accent2>
        <a:srgbClr val="E77F82"/>
      </a:accent2>
      <a:accent3>
        <a:srgbClr val="DF5559"/>
      </a:accent3>
      <a:accent4>
        <a:srgbClr val="A22124"/>
      </a:accent4>
      <a:accent5>
        <a:srgbClr val="5E172F"/>
      </a:accent5>
      <a:accent6>
        <a:srgbClr val="605355"/>
      </a:accent6>
      <a:hlink>
        <a:srgbClr val="D53F2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2517</Words>
  <Application>Microsoft Office PowerPoint</Application>
  <PresentationFormat>Custom</PresentationFormat>
  <Paragraphs>484</Paragraphs>
  <Slides>34</Slides>
  <Notes>34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34</vt:i4>
      </vt:variant>
    </vt:vector>
  </HeadingPairs>
  <TitlesOfParts>
    <vt:vector size="44" baseType="lpstr">
      <vt:lpstr>Roboto Black</vt:lpstr>
      <vt:lpstr>Roboto</vt:lpstr>
      <vt:lpstr>Roboto Medium</vt:lpstr>
      <vt:lpstr>Roboto Mono Medium</vt:lpstr>
      <vt:lpstr>Arial</vt:lpstr>
      <vt:lpstr>Consolas</vt:lpstr>
      <vt:lpstr>Roboto Mono</vt:lpstr>
      <vt:lpstr>Simple Light</vt:lpstr>
      <vt:lpstr>Simple Light</vt:lpstr>
      <vt:lpstr>VEX V5 Robotics</vt:lpstr>
      <vt:lpstr>Instructions for Digital Notebooks </vt:lpstr>
      <vt:lpstr>PowerPoint Presentation</vt:lpstr>
      <vt:lpstr>Using Microsoft PowerPoint</vt:lpstr>
      <vt:lpstr>Google Slides for Engineering Notebooks</vt:lpstr>
      <vt:lpstr>Common Pages</vt:lpstr>
      <vt:lpstr>PowerPoint Presentation</vt:lpstr>
      <vt:lpstr>Resources</vt:lpstr>
      <vt:lpstr>PowerPoint Presentation</vt:lpstr>
      <vt:lpstr>Blank page example</vt:lpstr>
      <vt:lpstr>Lined example</vt:lpstr>
      <vt:lpstr>Dot Grid example</vt:lpstr>
      <vt:lpstr>Team Organization</vt:lpstr>
      <vt:lpstr>Team Bio Example</vt:lpstr>
      <vt:lpstr>June 2026</vt:lpstr>
      <vt:lpstr>June 2026</vt:lpstr>
      <vt:lpstr>Week of: 06/05/2026</vt:lpstr>
      <vt:lpstr>Strategy</vt:lpstr>
      <vt:lpstr>Blank High Stakes Field</vt:lpstr>
      <vt:lpstr>“High Stakes” Starting Field</vt:lpstr>
      <vt:lpstr>“High Stakes” Starting Field with Moveable Game Objects</vt:lpstr>
      <vt:lpstr>Engineering</vt:lpstr>
      <vt:lpstr>Full-Scale Grid Example</vt:lpstr>
      <vt:lpstr>Half-Scale Grid Example</vt:lpstr>
      <vt:lpstr>Third-Scale Grid Example</vt:lpstr>
      <vt:lpstr>Digital V5 Parts Example</vt:lpstr>
      <vt:lpstr>Digital V5 Ruler Example</vt:lpstr>
      <vt:lpstr>Wiring</vt:lpstr>
      <vt:lpstr>V5 Robot Brain Wiring</vt:lpstr>
      <vt:lpstr>V5 Controller Functions</vt:lpstr>
      <vt:lpstr>Coding</vt:lpstr>
      <vt:lpstr>VEXcode Blocks Example</vt:lpstr>
      <vt:lpstr>VEXcode Python Example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Christine Gutierrez</cp:lastModifiedBy>
  <cp:revision>1</cp:revision>
  <dcterms:modified xsi:type="dcterms:W3CDTF">2026-05-08T19:26:24Z</dcterms:modified>
</cp:coreProperties>
</file>